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sldIdLst>
    <p:sldId id="296" r:id="rId5"/>
    <p:sldId id="325" r:id="rId6"/>
    <p:sldId id="301" r:id="rId7"/>
    <p:sldId id="300" r:id="rId8"/>
    <p:sldId id="303" r:id="rId9"/>
    <p:sldId id="34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8E2F54-9E94-5153-E022-80326F088205}" v="11" dt="2022-01-03T19:43:17.922"/>
    <p1510:client id="{67F0DF79-AA48-4D33-AD7E-B8007C185D56}" v="27" dt="2021-12-15T12:20:02.040"/>
    <p1510:client id="{74345ADC-B893-4C0C-8275-AC115B6F513A}" v="2" dt="2021-11-22T08:24:02.814"/>
    <p1510:client id="{A1BE31D2-6C54-6DB2-84FA-87D73E9C29FA}" v="32" dt="2022-01-04T10:13:50.288"/>
    <p1510:client id="{B2113DBD-7D13-4011-A33E-E847002A3A5F}" v="363" dt="2021-12-08T12:30:21.309"/>
    <p1510:client id="{B6F0349C-6B12-452D-99BB-9010D5D78AC4}" v="138" dt="2021-12-01T12:24:31.4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rlotte Hahnel" userId="S::charlotte.hahnel@bramhopeprimaryschool.co.uk::5553d58c-1441-4c26-8972-d72f9fb9f62b" providerId="AD" clId="Web-{74345ADC-B893-4C0C-8275-AC115B6F513A}"/>
    <pc:docChg chg="delSld">
      <pc:chgData name="Charlotte Hahnel" userId="S::charlotte.hahnel@bramhopeprimaryschool.co.uk::5553d58c-1441-4c26-8972-d72f9fb9f62b" providerId="AD" clId="Web-{74345ADC-B893-4C0C-8275-AC115B6F513A}" dt="2021-11-22T08:24:02.814" v="1"/>
      <pc:docMkLst>
        <pc:docMk/>
      </pc:docMkLst>
      <pc:sldChg chg="del">
        <pc:chgData name="Charlotte Hahnel" userId="S::charlotte.hahnel@bramhopeprimaryschool.co.uk::5553d58c-1441-4c26-8972-d72f9fb9f62b" providerId="AD" clId="Web-{74345ADC-B893-4C0C-8275-AC115B6F513A}" dt="2021-11-22T08:24:02.814" v="1"/>
        <pc:sldMkLst>
          <pc:docMk/>
          <pc:sldMk cId="424948664" sldId="298"/>
        </pc:sldMkLst>
      </pc:sldChg>
      <pc:sldChg chg="del">
        <pc:chgData name="Charlotte Hahnel" userId="S::charlotte.hahnel@bramhopeprimaryschool.co.uk::5553d58c-1441-4c26-8972-d72f9fb9f62b" providerId="AD" clId="Web-{74345ADC-B893-4C0C-8275-AC115B6F513A}" dt="2021-11-22T08:23:57.454" v="0"/>
        <pc:sldMkLst>
          <pc:docMk/>
          <pc:sldMk cId="2183338142" sldId="304"/>
        </pc:sldMkLst>
      </pc:sldChg>
    </pc:docChg>
  </pc:docChgLst>
  <pc:docChgLst>
    <pc:chgData name="Samuel Whitehouse" userId="S::s.whitehouse@bramhopeprimaryschool.co.uk::57ded43b-b3d6-4bbb-91f7-f9fe502207e1" providerId="AD" clId="Web-{67F0DF79-AA48-4D33-AD7E-B8007C185D56}"/>
    <pc:docChg chg="modSld">
      <pc:chgData name="Samuel Whitehouse" userId="S::s.whitehouse@bramhopeprimaryschool.co.uk::57ded43b-b3d6-4bbb-91f7-f9fe502207e1" providerId="AD" clId="Web-{67F0DF79-AA48-4D33-AD7E-B8007C185D56}" dt="2021-12-15T12:20:02.040" v="25" actId="20577"/>
      <pc:docMkLst>
        <pc:docMk/>
      </pc:docMkLst>
      <pc:sldChg chg="addSp delSp modSp">
        <pc:chgData name="Samuel Whitehouse" userId="S::s.whitehouse@bramhopeprimaryschool.co.uk::57ded43b-b3d6-4bbb-91f7-f9fe502207e1" providerId="AD" clId="Web-{67F0DF79-AA48-4D33-AD7E-B8007C185D56}" dt="2021-12-15T12:18:53.429" v="6"/>
        <pc:sldMkLst>
          <pc:docMk/>
          <pc:sldMk cId="1160032983" sldId="299"/>
        </pc:sldMkLst>
        <pc:spChg chg="mod">
          <ac:chgData name="Samuel Whitehouse" userId="S::s.whitehouse@bramhopeprimaryschool.co.uk::57ded43b-b3d6-4bbb-91f7-f9fe502207e1" providerId="AD" clId="Web-{67F0DF79-AA48-4D33-AD7E-B8007C185D56}" dt="2021-12-15T12:16:10.893" v="5"/>
          <ac:spMkLst>
            <pc:docMk/>
            <pc:sldMk cId="1160032983" sldId="299"/>
            <ac:spMk id="2" creationId="{00000000-0000-0000-0000-000000000000}"/>
          </ac:spMkLst>
        </pc:spChg>
        <pc:spChg chg="mod ord">
          <ac:chgData name="Samuel Whitehouse" userId="S::s.whitehouse@bramhopeprimaryschool.co.uk::57ded43b-b3d6-4bbb-91f7-f9fe502207e1" providerId="AD" clId="Web-{67F0DF79-AA48-4D33-AD7E-B8007C185D56}" dt="2021-12-15T12:16:10.893" v="5"/>
          <ac:spMkLst>
            <pc:docMk/>
            <pc:sldMk cId="1160032983" sldId="299"/>
            <ac:spMk id="3" creationId="{302D73B3-17A8-4F41-AA8D-A2F70B17A5E2}"/>
          </ac:spMkLst>
        </pc:spChg>
        <pc:spChg chg="del">
          <ac:chgData name="Samuel Whitehouse" userId="S::s.whitehouse@bramhopeprimaryschool.co.uk::57ded43b-b3d6-4bbb-91f7-f9fe502207e1" providerId="AD" clId="Web-{67F0DF79-AA48-4D33-AD7E-B8007C185D56}" dt="2021-12-15T12:16:10.893" v="5"/>
          <ac:spMkLst>
            <pc:docMk/>
            <pc:sldMk cId="1160032983" sldId="299"/>
            <ac:spMk id="87" creationId="{934F1179-B481-4F9E-BCA3-AFB972070F83}"/>
          </ac:spMkLst>
        </pc:spChg>
        <pc:spChg chg="del">
          <ac:chgData name="Samuel Whitehouse" userId="S::s.whitehouse@bramhopeprimaryschool.co.uk::57ded43b-b3d6-4bbb-91f7-f9fe502207e1" providerId="AD" clId="Web-{67F0DF79-AA48-4D33-AD7E-B8007C185D56}" dt="2021-12-15T12:16:10.893" v="5"/>
          <ac:spMkLst>
            <pc:docMk/>
            <pc:sldMk cId="1160032983" sldId="299"/>
            <ac:spMk id="88" creationId="{827DC2C4-B485-428A-BF4A-472D2967F47F}"/>
          </ac:spMkLst>
        </pc:spChg>
        <pc:spChg chg="del">
          <ac:chgData name="Samuel Whitehouse" userId="S::s.whitehouse@bramhopeprimaryschool.co.uk::57ded43b-b3d6-4bbb-91f7-f9fe502207e1" providerId="AD" clId="Web-{67F0DF79-AA48-4D33-AD7E-B8007C185D56}" dt="2021-12-15T12:16:10.893" v="5"/>
          <ac:spMkLst>
            <pc:docMk/>
            <pc:sldMk cId="1160032983" sldId="299"/>
            <ac:spMk id="89" creationId="{EE04B5EB-F158-4507-90DD-BD23620C7CC9}"/>
          </ac:spMkLst>
        </pc:spChg>
        <pc:spChg chg="add">
          <ac:chgData name="Samuel Whitehouse" userId="S::s.whitehouse@bramhopeprimaryschool.co.uk::57ded43b-b3d6-4bbb-91f7-f9fe502207e1" providerId="AD" clId="Web-{67F0DF79-AA48-4D33-AD7E-B8007C185D56}" dt="2021-12-15T12:16:10.893" v="5"/>
          <ac:spMkLst>
            <pc:docMk/>
            <pc:sldMk cId="1160032983" sldId="299"/>
            <ac:spMk id="94" creationId="{6753252F-4873-4F63-801D-CC719279A7D5}"/>
          </ac:spMkLst>
        </pc:spChg>
        <pc:spChg chg="add">
          <ac:chgData name="Samuel Whitehouse" userId="S::s.whitehouse@bramhopeprimaryschool.co.uk::57ded43b-b3d6-4bbb-91f7-f9fe502207e1" providerId="AD" clId="Web-{67F0DF79-AA48-4D33-AD7E-B8007C185D56}" dt="2021-12-15T12:16:10.893" v="5"/>
          <ac:spMkLst>
            <pc:docMk/>
            <pc:sldMk cId="1160032983" sldId="299"/>
            <ac:spMk id="96" creationId="{047C8CCB-F95D-4249-92DD-651249D3535A}"/>
          </ac:spMkLst>
        </pc:spChg>
        <pc:picChg chg="add del mod">
          <ac:chgData name="Samuel Whitehouse" userId="S::s.whitehouse@bramhopeprimaryschool.co.uk::57ded43b-b3d6-4bbb-91f7-f9fe502207e1" providerId="AD" clId="Web-{67F0DF79-AA48-4D33-AD7E-B8007C185D56}" dt="2021-12-15T12:18:53.429" v="6"/>
          <ac:picMkLst>
            <pc:docMk/>
            <pc:sldMk cId="1160032983" sldId="299"/>
            <ac:picMk id="4" creationId="{517713FA-A4EF-412D-AA22-01A4067E721B}"/>
          </ac:picMkLst>
        </pc:picChg>
      </pc:sldChg>
      <pc:sldChg chg="modSp">
        <pc:chgData name="Samuel Whitehouse" userId="S::s.whitehouse@bramhopeprimaryschool.co.uk::57ded43b-b3d6-4bbb-91f7-f9fe502207e1" providerId="AD" clId="Web-{67F0DF79-AA48-4D33-AD7E-B8007C185D56}" dt="2021-12-15T12:20:02.040" v="25" actId="20577"/>
        <pc:sldMkLst>
          <pc:docMk/>
          <pc:sldMk cId="1986669135" sldId="303"/>
        </pc:sldMkLst>
        <pc:spChg chg="mod">
          <ac:chgData name="Samuel Whitehouse" userId="S::s.whitehouse@bramhopeprimaryschool.co.uk::57ded43b-b3d6-4bbb-91f7-f9fe502207e1" providerId="AD" clId="Web-{67F0DF79-AA48-4D33-AD7E-B8007C185D56}" dt="2021-12-15T12:20:02.040" v="25" actId="20577"/>
          <ac:spMkLst>
            <pc:docMk/>
            <pc:sldMk cId="1986669135" sldId="303"/>
            <ac:spMk id="2" creationId="{0B411BFE-94D6-4048-B896-97E3B27711D2}"/>
          </ac:spMkLst>
        </pc:spChg>
      </pc:sldChg>
    </pc:docChg>
  </pc:docChgLst>
  <pc:docChgLst>
    <pc:chgData name="Charlotte Hahnel" userId="S::charlotte.hahnel@bramhopeprimaryschool.co.uk::5553d58c-1441-4c26-8972-d72f9fb9f62b" providerId="AD" clId="Web-{A1BE31D2-6C54-6DB2-84FA-87D73E9C29FA}"/>
    <pc:docChg chg="modSld">
      <pc:chgData name="Charlotte Hahnel" userId="S::charlotte.hahnel@bramhopeprimaryschool.co.uk::5553d58c-1441-4c26-8972-d72f9fb9f62b" providerId="AD" clId="Web-{A1BE31D2-6C54-6DB2-84FA-87D73E9C29FA}" dt="2022-01-04T10:13:49.959" v="30" actId="20577"/>
      <pc:docMkLst>
        <pc:docMk/>
      </pc:docMkLst>
      <pc:sldChg chg="modSp">
        <pc:chgData name="Charlotte Hahnel" userId="S::charlotte.hahnel@bramhopeprimaryschool.co.uk::5553d58c-1441-4c26-8972-d72f9fb9f62b" providerId="AD" clId="Web-{A1BE31D2-6C54-6DB2-84FA-87D73E9C29FA}" dt="2022-01-04T10:13:49.959" v="30" actId="20577"/>
        <pc:sldMkLst>
          <pc:docMk/>
          <pc:sldMk cId="1573502702" sldId="300"/>
        </pc:sldMkLst>
        <pc:spChg chg="mod">
          <ac:chgData name="Charlotte Hahnel" userId="S::charlotte.hahnel@bramhopeprimaryschool.co.uk::5553d58c-1441-4c26-8972-d72f9fb9f62b" providerId="AD" clId="Web-{A1BE31D2-6C54-6DB2-84FA-87D73E9C29FA}" dt="2022-01-04T10:13:49.959" v="30" actId="20577"/>
          <ac:spMkLst>
            <pc:docMk/>
            <pc:sldMk cId="1573502702" sldId="300"/>
            <ac:spMk id="2" creationId="{00000000-0000-0000-0000-000000000000}"/>
          </ac:spMkLst>
        </pc:spChg>
      </pc:sldChg>
    </pc:docChg>
  </pc:docChgLst>
  <pc:docChgLst>
    <pc:chgData name="Samuel Whitehouse" userId="S::s.whitehouse@bramhopeprimaryschool.co.uk::57ded43b-b3d6-4bbb-91f7-f9fe502207e1" providerId="AD" clId="Web-{B2113DBD-7D13-4011-A33E-E847002A3A5F}"/>
    <pc:docChg chg="modSld">
      <pc:chgData name="Samuel Whitehouse" userId="S::s.whitehouse@bramhopeprimaryschool.co.uk::57ded43b-b3d6-4bbb-91f7-f9fe502207e1" providerId="AD" clId="Web-{B2113DBD-7D13-4011-A33E-E847002A3A5F}" dt="2021-12-08T12:30:19.715" v="214" actId="20577"/>
      <pc:docMkLst>
        <pc:docMk/>
      </pc:docMkLst>
      <pc:sldChg chg="addSp modSp addAnim delAnim modAnim">
        <pc:chgData name="Samuel Whitehouse" userId="S::s.whitehouse@bramhopeprimaryschool.co.uk::57ded43b-b3d6-4bbb-91f7-f9fe502207e1" providerId="AD" clId="Web-{B2113DBD-7D13-4011-A33E-E847002A3A5F}" dt="2021-12-08T12:30:19.715" v="214" actId="20577"/>
        <pc:sldMkLst>
          <pc:docMk/>
          <pc:sldMk cId="1160032983" sldId="299"/>
        </pc:sldMkLst>
        <pc:spChg chg="mod">
          <ac:chgData name="Samuel Whitehouse" userId="S::s.whitehouse@bramhopeprimaryschool.co.uk::57ded43b-b3d6-4bbb-91f7-f9fe502207e1" providerId="AD" clId="Web-{B2113DBD-7D13-4011-A33E-E847002A3A5F}" dt="2021-12-08T12:29:12.964" v="200" actId="20577"/>
          <ac:spMkLst>
            <pc:docMk/>
            <pc:sldMk cId="1160032983" sldId="299"/>
            <ac:spMk id="2" creationId="{00000000-0000-0000-0000-000000000000}"/>
          </ac:spMkLst>
        </pc:spChg>
        <pc:spChg chg="add mod">
          <ac:chgData name="Samuel Whitehouse" userId="S::s.whitehouse@bramhopeprimaryschool.co.uk::57ded43b-b3d6-4bbb-91f7-f9fe502207e1" providerId="AD" clId="Web-{B2113DBD-7D13-4011-A33E-E847002A3A5F}" dt="2021-12-08T12:30:19.715" v="214" actId="20577"/>
          <ac:spMkLst>
            <pc:docMk/>
            <pc:sldMk cId="1160032983" sldId="299"/>
            <ac:spMk id="3" creationId="{302D73B3-17A8-4F41-AA8D-A2F70B17A5E2}"/>
          </ac:spMkLst>
        </pc:spChg>
      </pc:sldChg>
      <pc:sldChg chg="addSp modSp mod setBg">
        <pc:chgData name="Samuel Whitehouse" userId="S::s.whitehouse@bramhopeprimaryschool.co.uk::57ded43b-b3d6-4bbb-91f7-f9fe502207e1" providerId="AD" clId="Web-{B2113DBD-7D13-4011-A33E-E847002A3A5F}" dt="2021-12-08T12:27:16.930" v="186"/>
        <pc:sldMkLst>
          <pc:docMk/>
          <pc:sldMk cId="1986669135" sldId="303"/>
        </pc:sldMkLst>
        <pc:spChg chg="mod ord">
          <ac:chgData name="Samuel Whitehouse" userId="S::s.whitehouse@bramhopeprimaryschool.co.uk::57ded43b-b3d6-4bbb-91f7-f9fe502207e1" providerId="AD" clId="Web-{B2113DBD-7D13-4011-A33E-E847002A3A5F}" dt="2021-12-08T12:27:16.930" v="186"/>
          <ac:spMkLst>
            <pc:docMk/>
            <pc:sldMk cId="1986669135" sldId="303"/>
            <ac:spMk id="2" creationId="{0B411BFE-94D6-4048-B896-97E3B27711D2}"/>
          </ac:spMkLst>
        </pc:spChg>
        <pc:spChg chg="add mod ord">
          <ac:chgData name="Samuel Whitehouse" userId="S::s.whitehouse@bramhopeprimaryschool.co.uk::57ded43b-b3d6-4bbb-91f7-f9fe502207e1" providerId="AD" clId="Web-{B2113DBD-7D13-4011-A33E-E847002A3A5F}" dt="2021-12-08T12:27:16.930" v="186"/>
          <ac:spMkLst>
            <pc:docMk/>
            <pc:sldMk cId="1986669135" sldId="303"/>
            <ac:spMk id="6" creationId="{DD439955-8B39-41AA-8CDF-2D5BE291403D}"/>
          </ac:spMkLst>
        </pc:spChg>
        <pc:spChg chg="add">
          <ac:chgData name="Samuel Whitehouse" userId="S::s.whitehouse@bramhopeprimaryschool.co.uk::57ded43b-b3d6-4bbb-91f7-f9fe502207e1" providerId="AD" clId="Web-{B2113DBD-7D13-4011-A33E-E847002A3A5F}" dt="2021-12-08T12:27:16.930" v="186"/>
          <ac:spMkLst>
            <pc:docMk/>
            <pc:sldMk cId="1986669135" sldId="303"/>
            <ac:spMk id="12" creationId="{A3C210E6-A35A-4F68-8D60-801A019C75B8}"/>
          </ac:spMkLst>
        </pc:spChg>
        <pc:spChg chg="add">
          <ac:chgData name="Samuel Whitehouse" userId="S::s.whitehouse@bramhopeprimaryschool.co.uk::57ded43b-b3d6-4bbb-91f7-f9fe502207e1" providerId="AD" clId="Web-{B2113DBD-7D13-4011-A33E-E847002A3A5F}" dt="2021-12-08T12:27:16.930" v="186"/>
          <ac:spMkLst>
            <pc:docMk/>
            <pc:sldMk cId="1986669135" sldId="303"/>
            <ac:spMk id="14" creationId="{AC0D06B0-F19C-459E-B221-A34B506FB5E3}"/>
          </ac:spMkLst>
        </pc:spChg>
        <pc:spChg chg="add">
          <ac:chgData name="Samuel Whitehouse" userId="S::s.whitehouse@bramhopeprimaryschool.co.uk::57ded43b-b3d6-4bbb-91f7-f9fe502207e1" providerId="AD" clId="Web-{B2113DBD-7D13-4011-A33E-E847002A3A5F}" dt="2021-12-08T12:27:16.930" v="186"/>
          <ac:spMkLst>
            <pc:docMk/>
            <pc:sldMk cId="1986669135" sldId="303"/>
            <ac:spMk id="16" creationId="{345B26DA-1C6B-4C66-81C9-9C1877FC2DB1}"/>
          </ac:spMkLst>
        </pc:spChg>
        <pc:spChg chg="add">
          <ac:chgData name="Samuel Whitehouse" userId="S::s.whitehouse@bramhopeprimaryschool.co.uk::57ded43b-b3d6-4bbb-91f7-f9fe502207e1" providerId="AD" clId="Web-{B2113DBD-7D13-4011-A33E-E847002A3A5F}" dt="2021-12-08T12:27:16.930" v="186"/>
          <ac:spMkLst>
            <pc:docMk/>
            <pc:sldMk cId="1986669135" sldId="303"/>
            <ac:spMk id="18" creationId="{98DE6C44-43F8-4DE4-AB81-66853FFEA09A}"/>
          </ac:spMkLst>
        </pc:spChg>
        <pc:spChg chg="add">
          <ac:chgData name="Samuel Whitehouse" userId="S::s.whitehouse@bramhopeprimaryschool.co.uk::57ded43b-b3d6-4bbb-91f7-f9fe502207e1" providerId="AD" clId="Web-{B2113DBD-7D13-4011-A33E-E847002A3A5F}" dt="2021-12-08T12:27:16.930" v="186"/>
          <ac:spMkLst>
            <pc:docMk/>
            <pc:sldMk cId="1986669135" sldId="303"/>
            <ac:spMk id="20" creationId="{2409529B-9B56-4F10-BE4D-F934DB89E57E}"/>
          </ac:spMkLst>
        </pc:spChg>
        <pc:picChg chg="mod">
          <ac:chgData name="Samuel Whitehouse" userId="S::s.whitehouse@bramhopeprimaryschool.co.uk::57ded43b-b3d6-4bbb-91f7-f9fe502207e1" providerId="AD" clId="Web-{B2113DBD-7D13-4011-A33E-E847002A3A5F}" dt="2021-12-08T12:27:16.930" v="186"/>
          <ac:picMkLst>
            <pc:docMk/>
            <pc:sldMk cId="1986669135" sldId="303"/>
            <ac:picMk id="3" creationId="{3E0537FF-A733-4BD3-B76A-0BD9469D816D}"/>
          </ac:picMkLst>
        </pc:picChg>
        <pc:picChg chg="mod">
          <ac:chgData name="Samuel Whitehouse" userId="S::s.whitehouse@bramhopeprimaryschool.co.uk::57ded43b-b3d6-4bbb-91f7-f9fe502207e1" providerId="AD" clId="Web-{B2113DBD-7D13-4011-A33E-E847002A3A5F}" dt="2021-12-08T12:27:16.930" v="186"/>
          <ac:picMkLst>
            <pc:docMk/>
            <pc:sldMk cId="1986669135" sldId="303"/>
            <ac:picMk id="4" creationId="{4E610ACB-3253-43DA-A23B-B5C7E022746F}"/>
          </ac:picMkLst>
        </pc:picChg>
        <pc:picChg chg="add mod ord">
          <ac:chgData name="Samuel Whitehouse" userId="S::s.whitehouse@bramhopeprimaryschool.co.uk::57ded43b-b3d6-4bbb-91f7-f9fe502207e1" providerId="AD" clId="Web-{B2113DBD-7D13-4011-A33E-E847002A3A5F}" dt="2021-12-08T12:27:16.930" v="186"/>
          <ac:picMkLst>
            <pc:docMk/>
            <pc:sldMk cId="1986669135" sldId="303"/>
            <ac:picMk id="5" creationId="{CBF635F5-0D04-48AD-95A7-257BB6899B06}"/>
          </ac:picMkLst>
        </pc:picChg>
        <pc:picChg chg="add mod">
          <ac:chgData name="Samuel Whitehouse" userId="S::s.whitehouse@bramhopeprimaryschool.co.uk::57ded43b-b3d6-4bbb-91f7-f9fe502207e1" providerId="AD" clId="Web-{B2113DBD-7D13-4011-A33E-E847002A3A5F}" dt="2021-12-08T12:27:16.930" v="186"/>
          <ac:picMkLst>
            <pc:docMk/>
            <pc:sldMk cId="1986669135" sldId="303"/>
            <ac:picMk id="7" creationId="{D12EBBFE-1B6B-46B1-8D32-D9EB651D1F21}"/>
          </ac:picMkLst>
        </pc:picChg>
      </pc:sldChg>
    </pc:docChg>
  </pc:docChgLst>
  <pc:docChgLst>
    <pc:chgData name="Samuel Whitehouse" userId="S::s.whitehouse@bramhopeprimaryschool.co.uk::57ded43b-b3d6-4bbb-91f7-f9fe502207e1" providerId="AD" clId="Web-{B6F0349C-6B12-452D-99BB-9010D5D78AC4}"/>
    <pc:docChg chg="addSld modSld">
      <pc:chgData name="Samuel Whitehouse" userId="S::s.whitehouse@bramhopeprimaryschool.co.uk::57ded43b-b3d6-4bbb-91f7-f9fe502207e1" providerId="AD" clId="Web-{B6F0349C-6B12-452D-99BB-9010D5D78AC4}" dt="2021-12-01T12:24:31.480" v="141" actId="20577"/>
      <pc:docMkLst>
        <pc:docMk/>
      </pc:docMkLst>
      <pc:sldChg chg="addSp delSp modSp mod addAnim setClrOvrMap">
        <pc:chgData name="Samuel Whitehouse" userId="S::s.whitehouse@bramhopeprimaryschool.co.uk::57ded43b-b3d6-4bbb-91f7-f9fe502207e1" providerId="AD" clId="Web-{B6F0349C-6B12-452D-99BB-9010D5D78AC4}" dt="2021-12-01T12:14:50.485" v="45"/>
        <pc:sldMkLst>
          <pc:docMk/>
          <pc:sldMk cId="4085461951" sldId="296"/>
        </pc:sldMkLst>
        <pc:spChg chg="mod ord">
          <ac:chgData name="Samuel Whitehouse" userId="S::s.whitehouse@bramhopeprimaryschool.co.uk::57ded43b-b3d6-4bbb-91f7-f9fe502207e1" providerId="AD" clId="Web-{B6F0349C-6B12-452D-99BB-9010D5D78AC4}" dt="2021-12-01T12:14:50.469" v="44"/>
          <ac:spMkLst>
            <pc:docMk/>
            <pc:sldMk cId="4085461951" sldId="296"/>
            <ac:spMk id="2" creationId="{00000000-0000-0000-0000-000000000000}"/>
          </ac:spMkLst>
        </pc:spChg>
        <pc:spChg chg="del">
          <ac:chgData name="Samuel Whitehouse" userId="S::s.whitehouse@bramhopeprimaryschool.co.uk::57ded43b-b3d6-4bbb-91f7-f9fe502207e1" providerId="AD" clId="Web-{B6F0349C-6B12-452D-99BB-9010D5D78AC4}" dt="2021-12-01T12:14:13.531" v="42"/>
          <ac:spMkLst>
            <pc:docMk/>
            <pc:sldMk cId="4085461951" sldId="296"/>
            <ac:spMk id="71" creationId="{E91DC736-0EF8-4F87-9146-EBF1D2EE4D3D}"/>
          </ac:spMkLst>
        </pc:spChg>
        <pc:spChg chg="del">
          <ac:chgData name="Samuel Whitehouse" userId="S::s.whitehouse@bramhopeprimaryschool.co.uk::57ded43b-b3d6-4bbb-91f7-f9fe502207e1" providerId="AD" clId="Web-{B6F0349C-6B12-452D-99BB-9010D5D78AC4}" dt="2021-12-01T12:14:13.531" v="42"/>
          <ac:spMkLst>
            <pc:docMk/>
            <pc:sldMk cId="4085461951" sldId="296"/>
            <ac:spMk id="73" creationId="{097CD68E-23E3-4007-8847-CD0944C4F7BE}"/>
          </ac:spMkLst>
        </pc:spChg>
        <pc:spChg chg="del">
          <ac:chgData name="Samuel Whitehouse" userId="S::s.whitehouse@bramhopeprimaryschool.co.uk::57ded43b-b3d6-4bbb-91f7-f9fe502207e1" providerId="AD" clId="Web-{B6F0349C-6B12-452D-99BB-9010D5D78AC4}" dt="2021-12-01T12:14:13.531" v="42"/>
          <ac:spMkLst>
            <pc:docMk/>
            <pc:sldMk cId="4085461951" sldId="296"/>
            <ac:spMk id="75" creationId="{AF2F604E-43BE-4DC3-B983-E071523364F8}"/>
          </ac:spMkLst>
        </pc:spChg>
        <pc:spChg chg="del">
          <ac:chgData name="Samuel Whitehouse" userId="S::s.whitehouse@bramhopeprimaryschool.co.uk::57ded43b-b3d6-4bbb-91f7-f9fe502207e1" providerId="AD" clId="Web-{B6F0349C-6B12-452D-99BB-9010D5D78AC4}" dt="2021-12-01T12:14:13.531" v="42"/>
          <ac:spMkLst>
            <pc:docMk/>
            <pc:sldMk cId="4085461951" sldId="296"/>
            <ac:spMk id="77" creationId="{08C9B587-E65E-4B52-B37C-ABEBB6E87928}"/>
          </ac:spMkLst>
        </pc:spChg>
        <pc:spChg chg="add del">
          <ac:chgData name="Samuel Whitehouse" userId="S::s.whitehouse@bramhopeprimaryschool.co.uk::57ded43b-b3d6-4bbb-91f7-f9fe502207e1" providerId="AD" clId="Web-{B6F0349C-6B12-452D-99BB-9010D5D78AC4}" dt="2021-12-01T12:14:37.938" v="43"/>
          <ac:spMkLst>
            <pc:docMk/>
            <pc:sldMk cId="4085461951" sldId="296"/>
            <ac:spMk id="82" creationId="{657F69E0-C4B0-4BEC-A689-4F8D877F05D4}"/>
          </ac:spMkLst>
        </pc:spChg>
        <pc:spChg chg="add del">
          <ac:chgData name="Samuel Whitehouse" userId="S::s.whitehouse@bramhopeprimaryschool.co.uk::57ded43b-b3d6-4bbb-91f7-f9fe502207e1" providerId="AD" clId="Web-{B6F0349C-6B12-452D-99BB-9010D5D78AC4}" dt="2021-12-01T12:14:37.938" v="43"/>
          <ac:spMkLst>
            <pc:docMk/>
            <pc:sldMk cId="4085461951" sldId="296"/>
            <ac:spMk id="84" creationId="{9F6380B4-6A1C-481E-8408-B4E6C75B9B81}"/>
          </ac:spMkLst>
        </pc:spChg>
        <pc:spChg chg="add del">
          <ac:chgData name="Samuel Whitehouse" userId="S::s.whitehouse@bramhopeprimaryschool.co.uk::57ded43b-b3d6-4bbb-91f7-f9fe502207e1" providerId="AD" clId="Web-{B6F0349C-6B12-452D-99BB-9010D5D78AC4}" dt="2021-12-01T12:14:50.469" v="44"/>
          <ac:spMkLst>
            <pc:docMk/>
            <pc:sldMk cId="4085461951" sldId="296"/>
            <ac:spMk id="89" creationId="{665DBBEF-238B-476B-96AB-8AAC3224ECEA}"/>
          </ac:spMkLst>
        </pc:spChg>
        <pc:spChg chg="add del">
          <ac:chgData name="Samuel Whitehouse" userId="S::s.whitehouse@bramhopeprimaryschool.co.uk::57ded43b-b3d6-4bbb-91f7-f9fe502207e1" providerId="AD" clId="Web-{B6F0349C-6B12-452D-99BB-9010D5D78AC4}" dt="2021-12-01T12:14:50.469" v="44"/>
          <ac:spMkLst>
            <pc:docMk/>
            <pc:sldMk cId="4085461951" sldId="296"/>
            <ac:spMk id="91" creationId="{3FCFB1DE-0B7E-48CC-BA90-B2AB0889F9D6}"/>
          </ac:spMkLst>
        </pc:spChg>
        <pc:spChg chg="add">
          <ac:chgData name="Samuel Whitehouse" userId="S::s.whitehouse@bramhopeprimaryschool.co.uk::57ded43b-b3d6-4bbb-91f7-f9fe502207e1" providerId="AD" clId="Web-{B6F0349C-6B12-452D-99BB-9010D5D78AC4}" dt="2021-12-01T12:14:50.469" v="44"/>
          <ac:spMkLst>
            <pc:docMk/>
            <pc:sldMk cId="4085461951" sldId="296"/>
            <ac:spMk id="96" creationId="{9B7AD9F6-8CE7-4299-8FC6-328F4DCD3FF9}"/>
          </ac:spMkLst>
        </pc:spChg>
        <pc:spChg chg="add">
          <ac:chgData name="Samuel Whitehouse" userId="S::s.whitehouse@bramhopeprimaryschool.co.uk::57ded43b-b3d6-4bbb-91f7-f9fe502207e1" providerId="AD" clId="Web-{B6F0349C-6B12-452D-99BB-9010D5D78AC4}" dt="2021-12-01T12:14:50.469" v="44"/>
          <ac:spMkLst>
            <pc:docMk/>
            <pc:sldMk cId="4085461951" sldId="296"/>
            <ac:spMk id="98" creationId="{F49775AF-8896-43EE-92C6-83497D6DC56F}"/>
          </ac:spMkLst>
        </pc:spChg>
        <pc:picChg chg="mod ord">
          <ac:chgData name="Samuel Whitehouse" userId="S::s.whitehouse@bramhopeprimaryschool.co.uk::57ded43b-b3d6-4bbb-91f7-f9fe502207e1" providerId="AD" clId="Web-{B6F0349C-6B12-452D-99BB-9010D5D78AC4}" dt="2021-12-01T12:14:50.469" v="44"/>
          <ac:picMkLst>
            <pc:docMk/>
            <pc:sldMk cId="4085461951" sldId="296"/>
            <ac:picMk id="3" creationId="{00000000-0000-0000-0000-000000000000}"/>
          </ac:picMkLst>
        </pc:picChg>
      </pc:sldChg>
      <pc:sldChg chg="addSp delSp modSp mod setBg addAnim delAnim setClrOvrMap">
        <pc:chgData name="Samuel Whitehouse" userId="S::s.whitehouse@bramhopeprimaryschool.co.uk::57ded43b-b3d6-4bbb-91f7-f9fe502207e1" providerId="AD" clId="Web-{B6F0349C-6B12-452D-99BB-9010D5D78AC4}" dt="2021-12-01T12:24:31.480" v="141" actId="20577"/>
        <pc:sldMkLst>
          <pc:docMk/>
          <pc:sldMk cId="1160032983" sldId="299"/>
        </pc:sldMkLst>
        <pc:spChg chg="mod">
          <ac:chgData name="Samuel Whitehouse" userId="S::s.whitehouse@bramhopeprimaryschool.co.uk::57ded43b-b3d6-4bbb-91f7-f9fe502207e1" providerId="AD" clId="Web-{B6F0349C-6B12-452D-99BB-9010D5D78AC4}" dt="2021-12-01T12:24:31.480" v="141" actId="20577"/>
          <ac:spMkLst>
            <pc:docMk/>
            <pc:sldMk cId="1160032983" sldId="299"/>
            <ac:spMk id="2" creationId="{00000000-0000-0000-0000-000000000000}"/>
          </ac:spMkLst>
        </pc:spChg>
        <pc:spChg chg="add del">
          <ac:chgData name="Samuel Whitehouse" userId="S::s.whitehouse@bramhopeprimaryschool.co.uk::57ded43b-b3d6-4bbb-91f7-f9fe502207e1" providerId="AD" clId="Web-{B6F0349C-6B12-452D-99BB-9010D5D78AC4}" dt="2021-12-01T12:24:00.401" v="132"/>
          <ac:spMkLst>
            <pc:docMk/>
            <pc:sldMk cId="1160032983" sldId="299"/>
            <ac:spMk id="71" creationId="{E91DC736-0EF8-4F87-9146-EBF1D2EE4D3D}"/>
          </ac:spMkLst>
        </pc:spChg>
        <pc:spChg chg="add del">
          <ac:chgData name="Samuel Whitehouse" userId="S::s.whitehouse@bramhopeprimaryschool.co.uk::57ded43b-b3d6-4bbb-91f7-f9fe502207e1" providerId="AD" clId="Web-{B6F0349C-6B12-452D-99BB-9010D5D78AC4}" dt="2021-12-01T12:24:00.401" v="132"/>
          <ac:spMkLst>
            <pc:docMk/>
            <pc:sldMk cId="1160032983" sldId="299"/>
            <ac:spMk id="73" creationId="{097CD68E-23E3-4007-8847-CD0944C4F7BE}"/>
          </ac:spMkLst>
        </pc:spChg>
        <pc:spChg chg="add del">
          <ac:chgData name="Samuel Whitehouse" userId="S::s.whitehouse@bramhopeprimaryschool.co.uk::57ded43b-b3d6-4bbb-91f7-f9fe502207e1" providerId="AD" clId="Web-{B6F0349C-6B12-452D-99BB-9010D5D78AC4}" dt="2021-12-01T12:24:00.401" v="132"/>
          <ac:spMkLst>
            <pc:docMk/>
            <pc:sldMk cId="1160032983" sldId="299"/>
            <ac:spMk id="75" creationId="{AF2F604E-43BE-4DC3-B983-E071523364F8}"/>
          </ac:spMkLst>
        </pc:spChg>
        <pc:spChg chg="add del">
          <ac:chgData name="Samuel Whitehouse" userId="S::s.whitehouse@bramhopeprimaryschool.co.uk::57ded43b-b3d6-4bbb-91f7-f9fe502207e1" providerId="AD" clId="Web-{B6F0349C-6B12-452D-99BB-9010D5D78AC4}" dt="2021-12-01T12:24:00.401" v="132"/>
          <ac:spMkLst>
            <pc:docMk/>
            <pc:sldMk cId="1160032983" sldId="299"/>
            <ac:spMk id="77" creationId="{08C9B587-E65E-4B52-B37C-ABEBB6E87928}"/>
          </ac:spMkLst>
        </pc:spChg>
        <pc:spChg chg="add del">
          <ac:chgData name="Samuel Whitehouse" userId="S::s.whitehouse@bramhopeprimaryschool.co.uk::57ded43b-b3d6-4bbb-91f7-f9fe502207e1" providerId="AD" clId="Web-{B6F0349C-6B12-452D-99BB-9010D5D78AC4}" dt="2021-12-01T12:24:00.386" v="131"/>
          <ac:spMkLst>
            <pc:docMk/>
            <pc:sldMk cId="1160032983" sldId="299"/>
            <ac:spMk id="80" creationId="{EB270761-CC40-4F3F-A916-7E3BC3989348}"/>
          </ac:spMkLst>
        </pc:spChg>
        <pc:spChg chg="add del">
          <ac:chgData name="Samuel Whitehouse" userId="S::s.whitehouse@bramhopeprimaryschool.co.uk::57ded43b-b3d6-4bbb-91f7-f9fe502207e1" providerId="AD" clId="Web-{B6F0349C-6B12-452D-99BB-9010D5D78AC4}" dt="2021-12-01T12:24:00.386" v="131"/>
          <ac:spMkLst>
            <pc:docMk/>
            <pc:sldMk cId="1160032983" sldId="299"/>
            <ac:spMk id="81" creationId="{2820855C-9FA4-417A-BE67-63C022F81980}"/>
          </ac:spMkLst>
        </pc:spChg>
        <pc:spChg chg="add del">
          <ac:chgData name="Samuel Whitehouse" userId="S::s.whitehouse@bramhopeprimaryschool.co.uk::57ded43b-b3d6-4bbb-91f7-f9fe502207e1" providerId="AD" clId="Web-{B6F0349C-6B12-452D-99BB-9010D5D78AC4}" dt="2021-12-01T12:23:25.291" v="129"/>
          <ac:spMkLst>
            <pc:docMk/>
            <pc:sldMk cId="1160032983" sldId="299"/>
            <ac:spMk id="82" creationId="{66B332A4-D438-4773-A77F-5ED49A448D9D}"/>
          </ac:spMkLst>
        </pc:spChg>
        <pc:spChg chg="add del">
          <ac:chgData name="Samuel Whitehouse" userId="S::s.whitehouse@bramhopeprimaryschool.co.uk::57ded43b-b3d6-4bbb-91f7-f9fe502207e1" providerId="AD" clId="Web-{B6F0349C-6B12-452D-99BB-9010D5D78AC4}" dt="2021-12-01T12:23:21.713" v="125"/>
          <ac:spMkLst>
            <pc:docMk/>
            <pc:sldMk cId="1160032983" sldId="299"/>
            <ac:spMk id="83" creationId="{C1DD1A8A-57D5-4A81-AD04-532B043C5611}"/>
          </ac:spMkLst>
        </pc:spChg>
        <pc:spChg chg="add del">
          <ac:chgData name="Samuel Whitehouse" userId="S::s.whitehouse@bramhopeprimaryschool.co.uk::57ded43b-b3d6-4bbb-91f7-f9fe502207e1" providerId="AD" clId="Web-{B6F0349C-6B12-452D-99BB-9010D5D78AC4}" dt="2021-12-01T12:23:25.291" v="129"/>
          <ac:spMkLst>
            <pc:docMk/>
            <pc:sldMk cId="1160032983" sldId="299"/>
            <ac:spMk id="84" creationId="{DF9AD32D-FF05-44F4-BD4D-9CEE89B71EB9}"/>
          </ac:spMkLst>
        </pc:spChg>
        <pc:spChg chg="add del">
          <ac:chgData name="Samuel Whitehouse" userId="S::s.whitehouse@bramhopeprimaryschool.co.uk::57ded43b-b3d6-4bbb-91f7-f9fe502207e1" providerId="AD" clId="Web-{B6F0349C-6B12-452D-99BB-9010D5D78AC4}" dt="2021-12-01T12:23:21.713" v="125"/>
          <ac:spMkLst>
            <pc:docMk/>
            <pc:sldMk cId="1160032983" sldId="299"/>
            <ac:spMk id="85" creationId="{007891EC-4501-44ED-A8C8-B11B6DB767AB}"/>
          </ac:spMkLst>
        </pc:spChg>
        <pc:spChg chg="add del">
          <ac:chgData name="Samuel Whitehouse" userId="S::s.whitehouse@bramhopeprimaryschool.co.uk::57ded43b-b3d6-4bbb-91f7-f9fe502207e1" providerId="AD" clId="Web-{B6F0349C-6B12-452D-99BB-9010D5D78AC4}" dt="2021-12-01T12:24:00.386" v="131"/>
          <ac:spMkLst>
            <pc:docMk/>
            <pc:sldMk cId="1160032983" sldId="299"/>
            <ac:spMk id="86" creationId="{D7E6A49B-1B06-403E-8CC5-ACB38A6BDEEB}"/>
          </ac:spMkLst>
        </pc:spChg>
        <pc:spChg chg="add">
          <ac:chgData name="Samuel Whitehouse" userId="S::s.whitehouse@bramhopeprimaryschool.co.uk::57ded43b-b3d6-4bbb-91f7-f9fe502207e1" providerId="AD" clId="Web-{B6F0349C-6B12-452D-99BB-9010D5D78AC4}" dt="2021-12-01T12:24:00.401" v="132"/>
          <ac:spMkLst>
            <pc:docMk/>
            <pc:sldMk cId="1160032983" sldId="299"/>
            <ac:spMk id="87" creationId="{934F1179-B481-4F9E-BCA3-AFB972070F83}"/>
          </ac:spMkLst>
        </pc:spChg>
        <pc:spChg chg="add">
          <ac:chgData name="Samuel Whitehouse" userId="S::s.whitehouse@bramhopeprimaryschool.co.uk::57ded43b-b3d6-4bbb-91f7-f9fe502207e1" providerId="AD" clId="Web-{B6F0349C-6B12-452D-99BB-9010D5D78AC4}" dt="2021-12-01T12:24:00.401" v="132"/>
          <ac:spMkLst>
            <pc:docMk/>
            <pc:sldMk cId="1160032983" sldId="299"/>
            <ac:spMk id="88" creationId="{827DC2C4-B485-428A-BF4A-472D2967F47F}"/>
          </ac:spMkLst>
        </pc:spChg>
        <pc:spChg chg="add">
          <ac:chgData name="Samuel Whitehouse" userId="S::s.whitehouse@bramhopeprimaryschool.co.uk::57ded43b-b3d6-4bbb-91f7-f9fe502207e1" providerId="AD" clId="Web-{B6F0349C-6B12-452D-99BB-9010D5D78AC4}" dt="2021-12-01T12:24:00.401" v="132"/>
          <ac:spMkLst>
            <pc:docMk/>
            <pc:sldMk cId="1160032983" sldId="299"/>
            <ac:spMk id="89" creationId="{EE04B5EB-F158-4507-90DD-BD23620C7CC9}"/>
          </ac:spMkLst>
        </pc:spChg>
        <pc:picChg chg="del mod">
          <ac:chgData name="Samuel Whitehouse" userId="S::s.whitehouse@bramhopeprimaryschool.co.uk::57ded43b-b3d6-4bbb-91f7-f9fe502207e1" providerId="AD" clId="Web-{B6F0349C-6B12-452D-99BB-9010D5D78AC4}" dt="2021-12-01T12:19:36.584" v="56"/>
          <ac:picMkLst>
            <pc:docMk/>
            <pc:sldMk cId="1160032983" sldId="299"/>
            <ac:picMk id="3" creationId="{00000000-0000-0000-0000-000000000000}"/>
          </ac:picMkLst>
        </pc:picChg>
        <pc:picChg chg="add del">
          <ac:chgData name="Samuel Whitehouse" userId="S::s.whitehouse@bramhopeprimaryschool.co.uk::57ded43b-b3d6-4bbb-91f7-f9fe502207e1" providerId="AD" clId="Web-{B6F0349C-6B12-452D-99BB-9010D5D78AC4}" dt="2021-12-01T12:23:21.713" v="125"/>
          <ac:picMkLst>
            <pc:docMk/>
            <pc:sldMk cId="1160032983" sldId="299"/>
            <ac:picMk id="79" creationId="{E02F4679-D6AB-4B3A-866A-3E55BE8F4322}"/>
          </ac:picMkLst>
        </pc:picChg>
      </pc:sldChg>
      <pc:sldChg chg="modSp">
        <pc:chgData name="Samuel Whitehouse" userId="S::s.whitehouse@bramhopeprimaryschool.co.uk::57ded43b-b3d6-4bbb-91f7-f9fe502207e1" providerId="AD" clId="Web-{B6F0349C-6B12-452D-99BB-9010D5D78AC4}" dt="2021-12-01T12:12:14.013" v="9" actId="20577"/>
        <pc:sldMkLst>
          <pc:docMk/>
          <pc:sldMk cId="1573502702" sldId="300"/>
        </pc:sldMkLst>
        <pc:spChg chg="mod">
          <ac:chgData name="Samuel Whitehouse" userId="S::s.whitehouse@bramhopeprimaryschool.co.uk::57ded43b-b3d6-4bbb-91f7-f9fe502207e1" providerId="AD" clId="Web-{B6F0349C-6B12-452D-99BB-9010D5D78AC4}" dt="2021-12-01T12:12:14.013" v="9" actId="20577"/>
          <ac:spMkLst>
            <pc:docMk/>
            <pc:sldMk cId="1573502702" sldId="300"/>
            <ac:spMk id="2" creationId="{00000000-0000-0000-0000-000000000000}"/>
          </ac:spMkLst>
        </pc:spChg>
      </pc:sldChg>
      <pc:sldChg chg="addSp modSp new">
        <pc:chgData name="Samuel Whitehouse" userId="S::s.whitehouse@bramhopeprimaryschool.co.uk::57ded43b-b3d6-4bbb-91f7-f9fe502207e1" providerId="AD" clId="Web-{B6F0349C-6B12-452D-99BB-9010D5D78AC4}" dt="2021-12-01T12:20:59.679" v="62" actId="14100"/>
        <pc:sldMkLst>
          <pc:docMk/>
          <pc:sldMk cId="1986669135" sldId="303"/>
        </pc:sldMkLst>
        <pc:spChg chg="add mod">
          <ac:chgData name="Samuel Whitehouse" userId="S::s.whitehouse@bramhopeprimaryschool.co.uk::57ded43b-b3d6-4bbb-91f7-f9fe502207e1" providerId="AD" clId="Web-{B6F0349C-6B12-452D-99BB-9010D5D78AC4}" dt="2021-12-01T12:13:02.233" v="37" actId="14100"/>
          <ac:spMkLst>
            <pc:docMk/>
            <pc:sldMk cId="1986669135" sldId="303"/>
            <ac:spMk id="2" creationId="{0B411BFE-94D6-4048-B896-97E3B27711D2}"/>
          </ac:spMkLst>
        </pc:spChg>
        <pc:picChg chg="add mod">
          <ac:chgData name="Samuel Whitehouse" userId="S::s.whitehouse@bramhopeprimaryschool.co.uk::57ded43b-b3d6-4bbb-91f7-f9fe502207e1" providerId="AD" clId="Web-{B6F0349C-6B12-452D-99BB-9010D5D78AC4}" dt="2021-12-01T12:20:59.679" v="62" actId="14100"/>
          <ac:picMkLst>
            <pc:docMk/>
            <pc:sldMk cId="1986669135" sldId="303"/>
            <ac:picMk id="3" creationId="{3E0537FF-A733-4BD3-B76A-0BD9469D816D}"/>
          </ac:picMkLst>
        </pc:picChg>
        <pc:picChg chg="add mod">
          <ac:chgData name="Samuel Whitehouse" userId="S::s.whitehouse@bramhopeprimaryschool.co.uk::57ded43b-b3d6-4bbb-91f7-f9fe502207e1" providerId="AD" clId="Web-{B6F0349C-6B12-452D-99BB-9010D5D78AC4}" dt="2021-12-01T12:20:56.476" v="61" actId="14100"/>
          <ac:picMkLst>
            <pc:docMk/>
            <pc:sldMk cId="1986669135" sldId="303"/>
            <ac:picMk id="4" creationId="{4E610ACB-3253-43DA-A23B-B5C7E022746F}"/>
          </ac:picMkLst>
        </pc:picChg>
      </pc:sldChg>
    </pc:docChg>
  </pc:docChgLst>
  <pc:docChgLst>
    <pc:chgData name="Charlotte Hahnel" userId="S::charlotte.hahnel@bramhopeprimaryschool.co.uk::5553d58c-1441-4c26-8972-d72f9fb9f62b" providerId="AD" clId="Web-{0E8E2F54-9E94-5153-E022-80326F088205}"/>
    <pc:docChg chg="modSld">
      <pc:chgData name="Charlotte Hahnel" userId="S::charlotte.hahnel@bramhopeprimaryschool.co.uk::5553d58c-1441-4c26-8972-d72f9fb9f62b" providerId="AD" clId="Web-{0E8E2F54-9E94-5153-E022-80326F088205}" dt="2022-01-03T19:43:17.609" v="11" actId="20577"/>
      <pc:docMkLst>
        <pc:docMk/>
      </pc:docMkLst>
      <pc:sldChg chg="modSp">
        <pc:chgData name="Charlotte Hahnel" userId="S::charlotte.hahnel@bramhopeprimaryschool.co.uk::5553d58c-1441-4c26-8972-d72f9fb9f62b" providerId="AD" clId="Web-{0E8E2F54-9E94-5153-E022-80326F088205}" dt="2022-01-03T19:43:17.609" v="11" actId="20577"/>
        <pc:sldMkLst>
          <pc:docMk/>
          <pc:sldMk cId="1986669135" sldId="303"/>
        </pc:sldMkLst>
        <pc:spChg chg="mod">
          <ac:chgData name="Charlotte Hahnel" userId="S::charlotte.hahnel@bramhopeprimaryschool.co.uk::5553d58c-1441-4c26-8972-d72f9fb9f62b" providerId="AD" clId="Web-{0E8E2F54-9E94-5153-E022-80326F088205}" dt="2022-01-03T19:43:17.609" v="11" actId="20577"/>
          <ac:spMkLst>
            <pc:docMk/>
            <pc:sldMk cId="1986669135" sldId="303"/>
            <ac:spMk id="2" creationId="{0B411BFE-94D6-4048-B896-97E3B27711D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C5C8D1-1AB2-4AE3-B6B0-5C7A952161C1}" type="datetimeFigureOut">
              <a:rPr lang="en-GB" smtClean="0"/>
              <a:t>04/01/2022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A75FF7-8746-4F77-9E2D-44205D8AD618}" type="slidenum">
              <a:rPr lang="en-GB" smtClean="0"/>
              <a:t>‹#›</a:t>
            </a:fld>
            <a:endParaRPr lang="en-GB"/>
          </a:p>
        </p:txBody>
      </p:sp>
    </p:spTree>
    <p:extLst>
      <p:ext uri="{BB962C8B-B14F-4D97-AF65-F5344CB8AC3E}">
        <p14:creationId xmlns:p14="http://schemas.microsoft.com/office/powerpoint/2010/main" val="1264038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8.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6" name="Rectangle 95">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890338" y="640080"/>
            <a:ext cx="3734014" cy="3566160"/>
          </a:xfrm>
        </p:spPr>
        <p:txBody>
          <a:bodyPr anchor="b">
            <a:normAutofit fontScale="90000"/>
          </a:bodyPr>
          <a:lstStyle/>
          <a:p>
            <a:pPr algn="l"/>
            <a:r>
              <a:rPr lang="en-US" sz="5400">
                <a:cs typeface="Calibri Light"/>
              </a:rPr>
              <a:t>E Safety January 2022 – digital leaders</a:t>
            </a:r>
          </a:p>
        </p:txBody>
      </p:sp>
      <p:sp>
        <p:nvSpPr>
          <p:cNvPr id="98"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Children safety online: play Happy Onlife to learn about internet risks and  opportunities | EU Science Hub"/>
          <p:cNvPicPr>
            <a:picLocks noChangeAspect="1" noChangeArrowheads="1"/>
          </p:cNvPicPr>
          <p:nvPr/>
        </p:nvPicPr>
        <p:blipFill rotWithShape="1">
          <a:blip r:embed="rId2">
            <a:extLst>
              <a:ext uri="{28A0092B-C50C-407E-A947-70E740481C1C}">
                <a14:useLocalDpi xmlns:a14="http://schemas.microsoft.com/office/drawing/2010/main" val="0"/>
              </a:ext>
            </a:extLst>
          </a:blip>
          <a:srcRect l="16524" r="16523" b="-1"/>
          <a:stretch/>
        </p:blipFill>
        <p:spPr bwMode="auto">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5461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325DF83-B839-47CC-9A31-67C583FBF461}"/>
              </a:ext>
            </a:extLst>
          </p:cNvPr>
          <p:cNvSpPr>
            <a:spLocks noGrp="1"/>
          </p:cNvSpPr>
          <p:nvPr>
            <p:ph sz="half" idx="2"/>
          </p:nvPr>
        </p:nvSpPr>
        <p:spPr>
          <a:xfrm>
            <a:off x="513223" y="1676588"/>
            <a:ext cx="4779213" cy="4351338"/>
          </a:xfrm>
        </p:spPr>
        <p:txBody>
          <a:bodyPr>
            <a:normAutofit/>
          </a:bodyPr>
          <a:lstStyle/>
          <a:p>
            <a:r>
              <a:rPr lang="en-US" sz="4400"/>
              <a:t>This half term’s focus is staying happy when we are online.</a:t>
            </a:r>
          </a:p>
          <a:p>
            <a:endParaRPr lang="en-US"/>
          </a:p>
        </p:txBody>
      </p:sp>
      <p:pic>
        <p:nvPicPr>
          <p:cNvPr id="1026" name="Picture 2" descr="Screen time for kids: how it affects behaviour">
            <a:extLst>
              <a:ext uri="{FF2B5EF4-FFF2-40B4-BE49-F238E27FC236}">
                <a16:creationId xmlns:a16="http://schemas.microsoft.com/office/drawing/2014/main" id="{CB20A0FE-FAD3-4421-858A-EEE270806B6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0" y="2286001"/>
            <a:ext cx="6096000" cy="45719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outh Cumbria Pupil Referral Unit » Well Being">
            <a:extLst>
              <a:ext uri="{FF2B5EF4-FFF2-40B4-BE49-F238E27FC236}">
                <a16:creationId xmlns:a16="http://schemas.microsoft.com/office/drawing/2014/main" id="{68BD18D7-57AB-4C57-8268-9EC5D6CEA4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9330" y="-373885"/>
            <a:ext cx="4182670" cy="20781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2272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277329" y="640080"/>
            <a:ext cx="6274590" cy="5400502"/>
          </a:xfrm>
          <a:noFill/>
        </p:spPr>
        <p:txBody>
          <a:bodyPr>
            <a:normAutofit/>
          </a:bodyPr>
          <a:lstStyle/>
          <a:p>
            <a:pPr marL="685800" indent="-685800" algn="l">
              <a:buFont typeface="Arial" panose="020B0604020202020204" pitchFamily="34" charset="0"/>
              <a:buChar char="•"/>
            </a:pPr>
            <a:r>
              <a:rPr lang="en-US" sz="3200">
                <a:cs typeface="Calibri Light"/>
              </a:rPr>
              <a:t>In our lessons, we will be looking at some of the problems with being online.</a:t>
            </a:r>
            <a:br>
              <a:rPr lang="en-US" sz="3200">
                <a:cs typeface="Calibri Light"/>
              </a:rPr>
            </a:br>
            <a:br>
              <a:rPr lang="en-US" sz="3200">
                <a:cs typeface="Calibri Light"/>
              </a:rPr>
            </a:br>
            <a:r>
              <a:rPr lang="en-US" sz="3200">
                <a:cs typeface="Calibri Light"/>
              </a:rPr>
              <a:t>Getting addicted</a:t>
            </a:r>
            <a:br>
              <a:rPr lang="en-US" sz="3200">
                <a:cs typeface="Calibri Light"/>
              </a:rPr>
            </a:br>
            <a:r>
              <a:rPr lang="en-US" sz="3200">
                <a:cs typeface="Calibri Light"/>
              </a:rPr>
              <a:t>Finding it hard to come off games.</a:t>
            </a:r>
            <a:br>
              <a:rPr lang="en-US" sz="3200">
                <a:cs typeface="Calibri Light"/>
              </a:rPr>
            </a:br>
            <a:r>
              <a:rPr lang="en-US" sz="3200">
                <a:cs typeface="Calibri Light"/>
              </a:rPr>
              <a:t>Being unkind to one another</a:t>
            </a:r>
            <a:br>
              <a:rPr lang="en-US" sz="3200">
                <a:cs typeface="Calibri Light"/>
              </a:rPr>
            </a:br>
            <a:r>
              <a:rPr lang="en-US" sz="3200">
                <a:cs typeface="Calibri Light"/>
              </a:rPr>
              <a:t>Not doing enough things which are good for us.</a:t>
            </a:r>
            <a:br>
              <a:rPr lang="en-US" sz="2600">
                <a:cs typeface="Calibri Light"/>
              </a:rPr>
            </a:br>
            <a:endParaRPr lang="en-US" sz="2600">
              <a:cs typeface="Calibri Light"/>
            </a:endParaRPr>
          </a:p>
        </p:txBody>
      </p:sp>
      <p:pic>
        <p:nvPicPr>
          <p:cNvPr id="3" name="Picture 2" descr="Children safety online: play Happy Onlife to learn about internet risks and  opportunities | EU Science Hub"/>
          <p:cNvPicPr>
            <a:picLocks noChangeAspect="1" noChangeArrowheads="1"/>
          </p:cNvPicPr>
          <p:nvPr/>
        </p:nvPicPr>
        <p:blipFill rotWithShape="1">
          <a:blip r:embed="rId2">
            <a:extLst>
              <a:ext uri="{28A0092B-C50C-407E-A947-70E740481C1C}">
                <a14:useLocalDpi xmlns:a14="http://schemas.microsoft.com/office/drawing/2010/main" val="0"/>
              </a:ext>
            </a:extLst>
          </a:blip>
          <a:srcRect l="30083" r="24616" b="-1"/>
          <a:stretch/>
        </p:blipFill>
        <p:spPr bwMode="auto">
          <a:xfrm>
            <a:off x="1" y="10"/>
            <a:ext cx="4654296"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8340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841674" y="692728"/>
            <a:ext cx="4128654" cy="4847740"/>
          </a:xfrm>
          <a:noFill/>
        </p:spPr>
        <p:txBody>
          <a:bodyPr>
            <a:normAutofit/>
          </a:bodyPr>
          <a:lstStyle/>
          <a:p>
            <a:pPr algn="l"/>
            <a:br>
              <a:rPr lang="en-US" sz="2400" dirty="0">
                <a:cs typeface="Calibri Light"/>
              </a:rPr>
            </a:br>
            <a:r>
              <a:rPr lang="en-US" sz="3200" dirty="0">
                <a:cs typeface="Calibri Light"/>
              </a:rPr>
              <a:t>We will also be looking at some simple tips:</a:t>
            </a:r>
            <a:br>
              <a:rPr lang="en-US" sz="3200" dirty="0">
                <a:cs typeface="Calibri Light"/>
              </a:rPr>
            </a:br>
            <a:br>
              <a:rPr lang="en-US" sz="3200" dirty="0">
                <a:cs typeface="Calibri Light"/>
              </a:rPr>
            </a:br>
            <a:r>
              <a:rPr lang="en-US" sz="3200" dirty="0">
                <a:cs typeface="Calibri Light"/>
              </a:rPr>
              <a:t>Getting enough sleep time </a:t>
            </a:r>
            <a:br>
              <a:rPr lang="en-US" sz="3200" dirty="0">
                <a:cs typeface="Calibri Light"/>
              </a:rPr>
            </a:br>
            <a:r>
              <a:rPr lang="en-US" sz="3200" dirty="0">
                <a:cs typeface="Calibri Light"/>
              </a:rPr>
              <a:t>Devices off before bed</a:t>
            </a:r>
            <a:br>
              <a:rPr lang="en-US" sz="3200" dirty="0">
                <a:cs typeface="Calibri Light"/>
              </a:rPr>
            </a:br>
            <a:r>
              <a:rPr lang="en-US" sz="3200" dirty="0">
                <a:cs typeface="Calibri Light"/>
              </a:rPr>
              <a:t>No screens in room</a:t>
            </a:r>
            <a:br>
              <a:rPr lang="en-US" sz="3200" dirty="0">
                <a:cs typeface="Calibri Light"/>
              </a:rPr>
            </a:br>
            <a:endParaRPr lang="en-US" sz="3200">
              <a:cs typeface="Calibri Light"/>
            </a:endParaRPr>
          </a:p>
        </p:txBody>
      </p:sp>
      <p:pic>
        <p:nvPicPr>
          <p:cNvPr id="3" name="Picture 2" descr="Children safety online: play Happy Onlife to learn about internet risks and  opportunities | EU Science Hub"/>
          <p:cNvPicPr>
            <a:picLocks noChangeAspect="1" noChangeArrowheads="1"/>
          </p:cNvPicPr>
          <p:nvPr/>
        </p:nvPicPr>
        <p:blipFill rotWithShape="1">
          <a:blip r:embed="rId2">
            <a:extLst>
              <a:ext uri="{28A0092B-C50C-407E-A947-70E740481C1C}">
                <a14:useLocalDpi xmlns:a14="http://schemas.microsoft.com/office/drawing/2010/main" val="0"/>
              </a:ext>
            </a:extLst>
          </a:blip>
          <a:srcRect l="16065" r="10598" b="-1"/>
          <a:stretch/>
        </p:blipFill>
        <p:spPr bwMode="auto">
          <a:xfrm>
            <a:off x="20" y="10"/>
            <a:ext cx="7534636"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3502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A3C210E6-A35A-4F68-8D60-801A019C75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5" descr="A picture containing text, indoor&#10;&#10;Description automatically generated">
            <a:extLst>
              <a:ext uri="{FF2B5EF4-FFF2-40B4-BE49-F238E27FC236}">
                <a16:creationId xmlns:a16="http://schemas.microsoft.com/office/drawing/2014/main" id="{CBF635F5-0D04-48AD-95A7-257BB6899B06}"/>
              </a:ext>
            </a:extLst>
          </p:cNvPr>
          <p:cNvPicPr>
            <a:picLocks noChangeAspect="1"/>
          </p:cNvPicPr>
          <p:nvPr/>
        </p:nvPicPr>
        <p:blipFill rotWithShape="1">
          <a:blip r:embed="rId2"/>
          <a:srcRect l="13998" r="3661"/>
          <a:stretch/>
        </p:blipFill>
        <p:spPr>
          <a:xfrm>
            <a:off x="3136389" y="10"/>
            <a:ext cx="4979304" cy="3401558"/>
          </a:xfrm>
          <a:custGeom>
            <a:avLst/>
            <a:gdLst/>
            <a:ahLst/>
            <a:cxnLst/>
            <a:rect l="l" t="t" r="r" b="b"/>
            <a:pathLst>
              <a:path w="4979304" h="3364992">
                <a:moveTo>
                  <a:pt x="0" y="0"/>
                </a:moveTo>
                <a:lnTo>
                  <a:pt x="4211250" y="0"/>
                </a:lnTo>
                <a:lnTo>
                  <a:pt x="4309461" y="192282"/>
                </a:lnTo>
                <a:cubicBezTo>
                  <a:pt x="4697535" y="1033269"/>
                  <a:pt x="4937593" y="2032690"/>
                  <a:pt x="4974907" y="3110424"/>
                </a:cubicBezTo>
                <a:lnTo>
                  <a:pt x="4979304" y="3364992"/>
                </a:lnTo>
                <a:lnTo>
                  <a:pt x="800592" y="3364992"/>
                </a:lnTo>
                <a:lnTo>
                  <a:pt x="797493" y="3185579"/>
                </a:lnTo>
                <a:cubicBezTo>
                  <a:pt x="756786" y="2009870"/>
                  <a:pt x="474799" y="927359"/>
                  <a:pt x="22579" y="42066"/>
                </a:cubicBezTo>
                <a:close/>
              </a:path>
            </a:pathLst>
          </a:custGeom>
        </p:spPr>
      </p:pic>
      <p:pic>
        <p:nvPicPr>
          <p:cNvPr id="3" name="Picture 3" descr="A picture containing dog, outdoor, grass, mammal&#10;&#10;Description automatically generated">
            <a:extLst>
              <a:ext uri="{FF2B5EF4-FFF2-40B4-BE49-F238E27FC236}">
                <a16:creationId xmlns:a16="http://schemas.microsoft.com/office/drawing/2014/main" id="{3E0537FF-A733-4BD3-B76A-0BD9469D816D}"/>
              </a:ext>
            </a:extLst>
          </p:cNvPr>
          <p:cNvPicPr>
            <a:picLocks noChangeAspect="1"/>
          </p:cNvPicPr>
          <p:nvPr/>
        </p:nvPicPr>
        <p:blipFill rotWithShape="1">
          <a:blip r:embed="rId3"/>
          <a:srcRect l="4454" r="12815" b="2"/>
          <a:stretch/>
        </p:blipFill>
        <p:spPr>
          <a:xfrm>
            <a:off x="7381690" y="3456433"/>
            <a:ext cx="4810310" cy="3401568"/>
          </a:xfrm>
          <a:custGeom>
            <a:avLst/>
            <a:gdLst/>
            <a:ahLst/>
            <a:cxnLst/>
            <a:rect l="l" t="t" r="r" b="b"/>
            <a:pathLst>
              <a:path w="4810310" h="3401568">
                <a:moveTo>
                  <a:pt x="781270" y="0"/>
                </a:moveTo>
                <a:lnTo>
                  <a:pt x="4810310" y="0"/>
                </a:lnTo>
                <a:lnTo>
                  <a:pt x="4810310" y="3401568"/>
                </a:lnTo>
                <a:lnTo>
                  <a:pt x="0" y="3401568"/>
                </a:lnTo>
                <a:lnTo>
                  <a:pt x="1963" y="3397912"/>
                </a:lnTo>
                <a:cubicBezTo>
                  <a:pt x="454182" y="2512619"/>
                  <a:pt x="736170" y="1430108"/>
                  <a:pt x="776876" y="254399"/>
                </a:cubicBezTo>
                <a:close/>
              </a:path>
            </a:pathLst>
          </a:custGeom>
        </p:spPr>
      </p:pic>
      <p:pic>
        <p:nvPicPr>
          <p:cNvPr id="4" name="Picture 4" descr="A picture containing grass&#10;&#10;Description automatically generated">
            <a:extLst>
              <a:ext uri="{FF2B5EF4-FFF2-40B4-BE49-F238E27FC236}">
                <a16:creationId xmlns:a16="http://schemas.microsoft.com/office/drawing/2014/main" id="{4E610ACB-3253-43DA-A23B-B5C7E022746F}"/>
              </a:ext>
            </a:extLst>
          </p:cNvPr>
          <p:cNvPicPr>
            <a:picLocks noChangeAspect="1"/>
          </p:cNvPicPr>
          <p:nvPr/>
        </p:nvPicPr>
        <p:blipFill rotWithShape="1">
          <a:blip r:embed="rId4"/>
          <a:srcRect l="5724" r="-1" b="-1"/>
          <a:stretch/>
        </p:blipFill>
        <p:spPr>
          <a:xfrm>
            <a:off x="3189428" y="3456432"/>
            <a:ext cx="4925479" cy="3401568"/>
          </a:xfrm>
          <a:custGeom>
            <a:avLst/>
            <a:gdLst/>
            <a:ahLst/>
            <a:cxnLst/>
            <a:rect l="l" t="t" r="r" b="b"/>
            <a:pathLst>
              <a:path w="4925479" h="3364992">
                <a:moveTo>
                  <a:pt x="749362" y="0"/>
                </a:moveTo>
                <a:lnTo>
                  <a:pt x="4925479" y="0"/>
                </a:lnTo>
                <a:lnTo>
                  <a:pt x="4921868" y="209033"/>
                </a:lnTo>
                <a:cubicBezTo>
                  <a:pt x="4884554" y="1286766"/>
                  <a:pt x="4644496" y="2286187"/>
                  <a:pt x="4256422" y="3127175"/>
                </a:cubicBezTo>
                <a:lnTo>
                  <a:pt x="4134952" y="3364992"/>
                </a:lnTo>
                <a:lnTo>
                  <a:pt x="0" y="3364992"/>
                </a:lnTo>
                <a:lnTo>
                  <a:pt x="79008" y="3202330"/>
                </a:lnTo>
                <a:cubicBezTo>
                  <a:pt x="467082" y="2361343"/>
                  <a:pt x="707140" y="1361922"/>
                  <a:pt x="744454" y="284189"/>
                </a:cubicBezTo>
                <a:close/>
              </a:path>
            </a:pathLst>
          </a:custGeom>
        </p:spPr>
      </p:pic>
      <p:sp useBgFill="1">
        <p:nvSpPr>
          <p:cNvPr id="14" name="Freeform: Shape 13">
            <a:extLst>
              <a:ext uri="{FF2B5EF4-FFF2-40B4-BE49-F238E27FC236}">
                <a16:creationId xmlns:a16="http://schemas.microsoft.com/office/drawing/2014/main" id="{AC0D06B0-F19C-459E-B221-A34B506FB5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945815" cy="6858000"/>
          </a:xfrm>
          <a:custGeom>
            <a:avLst/>
            <a:gdLst>
              <a:gd name="connsiteX0" fmla="*/ 0 w 3945815"/>
              <a:gd name="connsiteY0" fmla="*/ 0 h 6858000"/>
              <a:gd name="connsiteX1" fmla="*/ 3138662 w 3945815"/>
              <a:gd name="connsiteY1" fmla="*/ 0 h 6858000"/>
              <a:gd name="connsiteX2" fmla="*/ 3275260 w 3945815"/>
              <a:gd name="connsiteY2" fmla="*/ 267438 h 6858000"/>
              <a:gd name="connsiteX3" fmla="*/ 3945815 w 3945815"/>
              <a:gd name="connsiteY3" fmla="*/ 3481388 h 6858000"/>
              <a:gd name="connsiteX4" fmla="*/ 3275260 w 3945815"/>
              <a:gd name="connsiteY4" fmla="*/ 6695338 h 6858000"/>
              <a:gd name="connsiteX5" fmla="*/ 3192177 w 3945815"/>
              <a:gd name="connsiteY5" fmla="*/ 6858000 h 6858000"/>
              <a:gd name="connsiteX6" fmla="*/ 0 w 3945815"/>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45815" h="6858000">
                <a:moveTo>
                  <a:pt x="0" y="0"/>
                </a:moveTo>
                <a:lnTo>
                  <a:pt x="3138662" y="0"/>
                </a:lnTo>
                <a:lnTo>
                  <a:pt x="3275260" y="267438"/>
                </a:lnTo>
                <a:cubicBezTo>
                  <a:pt x="3698614" y="1184879"/>
                  <a:pt x="3945815" y="2290869"/>
                  <a:pt x="3945815" y="3481388"/>
                </a:cubicBezTo>
                <a:cubicBezTo>
                  <a:pt x="3945815" y="4671908"/>
                  <a:pt x="3698614" y="5777898"/>
                  <a:pt x="3275260" y="6695338"/>
                </a:cubicBezTo>
                <a:lnTo>
                  <a:pt x="3192177" y="6858000"/>
                </a:lnTo>
                <a:lnTo>
                  <a:pt x="0" y="6858000"/>
                </a:lnTo>
                <a:close/>
              </a:path>
            </a:pathLst>
          </a:custGeom>
          <a:ln w="9525">
            <a:solidFill>
              <a:srgbClr val="EFEFEF"/>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6" name="Freeform: Shape 15">
            <a:extLst>
              <a:ext uri="{FF2B5EF4-FFF2-40B4-BE49-F238E27FC236}">
                <a16:creationId xmlns:a16="http://schemas.microsoft.com/office/drawing/2014/main" id="{345B26DA-1C6B-4C66-81C9-9C1877FC2D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936670" cy="6858000"/>
          </a:xfrm>
          <a:custGeom>
            <a:avLst/>
            <a:gdLst>
              <a:gd name="connsiteX0" fmla="*/ 0 w 3936670"/>
              <a:gd name="connsiteY0" fmla="*/ 0 h 6858000"/>
              <a:gd name="connsiteX1" fmla="*/ 3129517 w 3936670"/>
              <a:gd name="connsiteY1" fmla="*/ 0 h 6858000"/>
              <a:gd name="connsiteX2" fmla="*/ 3266115 w 3936670"/>
              <a:gd name="connsiteY2" fmla="*/ 267438 h 6858000"/>
              <a:gd name="connsiteX3" fmla="*/ 3936670 w 3936670"/>
              <a:gd name="connsiteY3" fmla="*/ 3481388 h 6858000"/>
              <a:gd name="connsiteX4" fmla="*/ 3266115 w 3936670"/>
              <a:gd name="connsiteY4" fmla="*/ 6695338 h 6858000"/>
              <a:gd name="connsiteX5" fmla="*/ 3183032 w 3936670"/>
              <a:gd name="connsiteY5" fmla="*/ 6858000 h 6858000"/>
              <a:gd name="connsiteX6" fmla="*/ 0 w 393667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36670" h="6858000">
                <a:moveTo>
                  <a:pt x="0" y="0"/>
                </a:moveTo>
                <a:lnTo>
                  <a:pt x="3129517" y="0"/>
                </a:lnTo>
                <a:lnTo>
                  <a:pt x="3266115" y="267438"/>
                </a:lnTo>
                <a:cubicBezTo>
                  <a:pt x="3689469" y="1184879"/>
                  <a:pt x="3936670" y="2290869"/>
                  <a:pt x="3936670" y="3481388"/>
                </a:cubicBezTo>
                <a:cubicBezTo>
                  <a:pt x="3936670" y="4671908"/>
                  <a:pt x="3689469" y="5777898"/>
                  <a:pt x="3266115" y="6695338"/>
                </a:cubicBezTo>
                <a:lnTo>
                  <a:pt x="3183032"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17">
            <a:extLst>
              <a:ext uri="{FF2B5EF4-FFF2-40B4-BE49-F238E27FC236}">
                <a16:creationId xmlns:a16="http://schemas.microsoft.com/office/drawing/2014/main" id="{98DE6C44-43F8-4DE4-AB81-66853FFEA0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05840"/>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2409529B-9B56-4F10-BE4D-F934DB89E5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912" y="2089941"/>
            <a:ext cx="2834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0B411BFE-94D6-4048-B896-97E3B27711D2}"/>
              </a:ext>
            </a:extLst>
          </p:cNvPr>
          <p:cNvSpPr txBox="1"/>
          <p:nvPr/>
        </p:nvSpPr>
        <p:spPr>
          <a:xfrm>
            <a:off x="128016" y="2258568"/>
            <a:ext cx="3432602" cy="3922776"/>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rmAutofit fontScale="77500" lnSpcReduction="20000"/>
          </a:bodyPr>
          <a:lstStyle/>
          <a:p>
            <a:pPr indent="-228600">
              <a:lnSpc>
                <a:spcPct val="90000"/>
              </a:lnSpc>
              <a:spcAft>
                <a:spcPts val="600"/>
              </a:spcAft>
              <a:buFont typeface="Arial" panose="020B0604020202020204" pitchFamily="34" charset="0"/>
              <a:buChar char="•"/>
            </a:pPr>
            <a:r>
              <a:rPr lang="en-US" sz="3600"/>
              <a:t>Instead of screen time you could:</a:t>
            </a:r>
          </a:p>
          <a:p>
            <a:pPr marL="457200" indent="-228600">
              <a:lnSpc>
                <a:spcPct val="90000"/>
              </a:lnSpc>
              <a:spcAft>
                <a:spcPts val="600"/>
              </a:spcAft>
              <a:buFont typeface="Arial" panose="020B0604020202020204" pitchFamily="34" charset="0"/>
              <a:buChar char="•"/>
            </a:pPr>
            <a:r>
              <a:rPr lang="en-US" sz="3600"/>
              <a:t>Walk your dog (if you have one)</a:t>
            </a:r>
          </a:p>
          <a:p>
            <a:pPr marL="457200" indent="-228600">
              <a:lnSpc>
                <a:spcPct val="90000"/>
              </a:lnSpc>
              <a:spcAft>
                <a:spcPts val="600"/>
              </a:spcAft>
              <a:buFont typeface="Arial" panose="020B0604020202020204" pitchFamily="34" charset="0"/>
              <a:buChar char="•"/>
            </a:pPr>
            <a:r>
              <a:rPr lang="en-US" sz="3600"/>
              <a:t>Learn something new</a:t>
            </a:r>
          </a:p>
          <a:p>
            <a:pPr marL="457200" indent="-228600">
              <a:lnSpc>
                <a:spcPct val="90000"/>
              </a:lnSpc>
              <a:spcAft>
                <a:spcPts val="600"/>
              </a:spcAft>
              <a:buFont typeface="Arial" panose="020B0604020202020204" pitchFamily="34" charset="0"/>
              <a:buChar char="•"/>
            </a:pPr>
            <a:r>
              <a:rPr lang="en-US" sz="3600"/>
              <a:t>Exercise or spend family time</a:t>
            </a:r>
            <a:endParaRPr lang="en-US" sz="3600">
              <a:cs typeface="Calibri"/>
            </a:endParaRPr>
          </a:p>
          <a:p>
            <a:pPr marL="457200" indent="-228600">
              <a:lnSpc>
                <a:spcPct val="90000"/>
              </a:lnSpc>
              <a:spcAft>
                <a:spcPts val="600"/>
              </a:spcAft>
              <a:buFont typeface="Arial" panose="020B0604020202020204" pitchFamily="34" charset="0"/>
              <a:buChar char="•"/>
            </a:pPr>
            <a:r>
              <a:rPr lang="en-US" sz="3600">
                <a:cs typeface="Calibri"/>
              </a:rPr>
              <a:t>Get creative</a:t>
            </a:r>
          </a:p>
          <a:p>
            <a:pPr marL="457200" indent="-228600">
              <a:lnSpc>
                <a:spcPct val="90000"/>
              </a:lnSpc>
              <a:spcAft>
                <a:spcPts val="600"/>
              </a:spcAft>
              <a:buFont typeface="Arial" panose="020B0604020202020204" pitchFamily="34" charset="0"/>
              <a:buChar char="•"/>
            </a:pPr>
            <a:r>
              <a:rPr lang="en-US" sz="3600">
                <a:cs typeface="Calibri"/>
              </a:rPr>
              <a:t>Read/ do homework</a:t>
            </a:r>
          </a:p>
          <a:p>
            <a:pPr marL="457200" indent="-228600">
              <a:lnSpc>
                <a:spcPct val="90000"/>
              </a:lnSpc>
              <a:spcAft>
                <a:spcPts val="600"/>
              </a:spcAft>
              <a:buFont typeface="Arial" panose="020B0604020202020204" pitchFamily="34" charset="0"/>
              <a:buChar char="•"/>
            </a:pPr>
            <a:endParaRPr lang="en-US" sz="1700">
              <a:cs typeface="Calibri"/>
            </a:endParaRPr>
          </a:p>
          <a:p>
            <a:pPr marL="457200" indent="-228600">
              <a:lnSpc>
                <a:spcPct val="90000"/>
              </a:lnSpc>
              <a:spcAft>
                <a:spcPts val="600"/>
              </a:spcAft>
              <a:buFont typeface="Arial" panose="020B0604020202020204" pitchFamily="34" charset="0"/>
              <a:buChar char="•"/>
            </a:pPr>
            <a:endParaRPr lang="en-US" sz="1700">
              <a:cs typeface="Calibri"/>
            </a:endParaRPr>
          </a:p>
        </p:txBody>
      </p:sp>
      <p:pic>
        <p:nvPicPr>
          <p:cNvPr id="7" name="Picture 7" descr="A picture containing text, writing implement, stationary, indoor&#10;&#10;Description automatically generated">
            <a:extLst>
              <a:ext uri="{FF2B5EF4-FFF2-40B4-BE49-F238E27FC236}">
                <a16:creationId xmlns:a16="http://schemas.microsoft.com/office/drawing/2014/main" id="{D12EBBFE-1B6B-46B1-8D32-D9EB651D1F21}"/>
              </a:ext>
            </a:extLst>
          </p:cNvPr>
          <p:cNvPicPr>
            <a:picLocks noChangeAspect="1"/>
          </p:cNvPicPr>
          <p:nvPr/>
        </p:nvPicPr>
        <p:blipFill rotWithShape="1">
          <a:blip r:embed="rId5"/>
          <a:srcRect t="12007" r="1" b="9972"/>
          <a:stretch/>
        </p:blipFill>
        <p:spPr>
          <a:xfrm>
            <a:off x="7404372" y="10"/>
            <a:ext cx="4787628" cy="3401558"/>
          </a:xfrm>
          <a:custGeom>
            <a:avLst/>
            <a:gdLst/>
            <a:ahLst/>
            <a:cxnLst/>
            <a:rect l="l" t="t" r="r" b="b"/>
            <a:pathLst>
              <a:path w="4787628" h="3401568">
                <a:moveTo>
                  <a:pt x="0" y="0"/>
                </a:moveTo>
                <a:lnTo>
                  <a:pt x="4787628" y="0"/>
                </a:lnTo>
                <a:lnTo>
                  <a:pt x="4787628" y="3401568"/>
                </a:lnTo>
                <a:lnTo>
                  <a:pt x="762748" y="3401568"/>
                </a:lnTo>
                <a:lnTo>
                  <a:pt x="751436" y="2963954"/>
                </a:lnTo>
                <a:cubicBezTo>
                  <a:pt x="698408" y="1942163"/>
                  <a:pt x="463174" y="995044"/>
                  <a:pt x="93264" y="192283"/>
                </a:cubicBezTo>
                <a:close/>
              </a:path>
            </a:pathLst>
          </a:custGeom>
        </p:spPr>
      </p:pic>
      <p:sp>
        <p:nvSpPr>
          <p:cNvPr id="6" name="TextBox 5">
            <a:extLst>
              <a:ext uri="{FF2B5EF4-FFF2-40B4-BE49-F238E27FC236}">
                <a16:creationId xmlns:a16="http://schemas.microsoft.com/office/drawing/2014/main" id="{DD439955-8B39-41AA-8CDF-2D5BE291403D}"/>
              </a:ext>
            </a:extLst>
          </p:cNvPr>
          <p:cNvSpPr txBox="1"/>
          <p:nvPr/>
        </p:nvSpPr>
        <p:spPr>
          <a:xfrm>
            <a:off x="5919952" y="5670331"/>
            <a:ext cx="325557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cs typeface="Calibri"/>
            </a:endParaRPr>
          </a:p>
        </p:txBody>
      </p:sp>
    </p:spTree>
    <p:extLst>
      <p:ext uri="{BB962C8B-B14F-4D97-AF65-F5344CB8AC3E}">
        <p14:creationId xmlns:p14="http://schemas.microsoft.com/office/powerpoint/2010/main" val="1986669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3D5CAA5B-464F-4E20-BB0D-67DFF2F5C016}"/>
              </a:ext>
            </a:extLst>
          </p:cNvPr>
          <p:cNvSpPr txBox="1"/>
          <p:nvPr/>
        </p:nvSpPr>
        <p:spPr>
          <a:xfrm>
            <a:off x="838201" y="365125"/>
            <a:ext cx="3816095" cy="1938076"/>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400" b="0" i="0" kern="1200">
                <a:solidFill>
                  <a:schemeClr val="tx1"/>
                </a:solidFill>
                <a:effectLst/>
                <a:latin typeface="+mj-lt"/>
                <a:ea typeface="+mj-ea"/>
                <a:cs typeface="+mj-cs"/>
              </a:rPr>
              <a:t>And there will be a competition…..</a:t>
            </a:r>
            <a:endParaRPr lang="en-US" sz="3400" kern="1200">
              <a:solidFill>
                <a:schemeClr val="tx1"/>
              </a:solidFill>
              <a:latin typeface="+mj-lt"/>
              <a:ea typeface="+mj-ea"/>
              <a:cs typeface="+mj-cs"/>
            </a:endParaRPr>
          </a:p>
        </p:txBody>
      </p:sp>
      <p:sp>
        <p:nvSpPr>
          <p:cNvPr id="7" name="TextBox 6">
            <a:extLst>
              <a:ext uri="{FF2B5EF4-FFF2-40B4-BE49-F238E27FC236}">
                <a16:creationId xmlns:a16="http://schemas.microsoft.com/office/drawing/2014/main" id="{D24E7A43-EFB6-46F2-80A7-70E780D658FD}"/>
              </a:ext>
            </a:extLst>
          </p:cNvPr>
          <p:cNvSpPr txBox="1"/>
          <p:nvPr/>
        </p:nvSpPr>
        <p:spPr>
          <a:xfrm>
            <a:off x="838201" y="2482589"/>
            <a:ext cx="3816096" cy="3694373"/>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endParaRPr lang="en-US" sz="2000" b="0" i="0">
              <a:effectLst/>
            </a:endParaRPr>
          </a:p>
        </p:txBody>
      </p:sp>
      <p:pic>
        <p:nvPicPr>
          <p:cNvPr id="20482" name="Picture 2" descr="About Change One Thing | Lorraine">
            <a:extLst>
              <a:ext uri="{FF2B5EF4-FFF2-40B4-BE49-F238E27FC236}">
                <a16:creationId xmlns:a16="http://schemas.microsoft.com/office/drawing/2014/main" id="{D64DFFE0-D2ED-4C86-B355-04AD4FB90FA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 b="9780"/>
          <a:stretch/>
        </p:blipFill>
        <p:spPr bwMode="auto">
          <a:xfrm>
            <a:off x="4904316" y="-4"/>
            <a:ext cx="7287684" cy="3694372"/>
          </a:xfrm>
          <a:custGeom>
            <a:avLst/>
            <a:gdLst/>
            <a:ahLst/>
            <a:cxnLst/>
            <a:rect l="l" t="t" r="r" b="b"/>
            <a:pathLst>
              <a:path w="7287684" h="3694372">
                <a:moveTo>
                  <a:pt x="1047969" y="0"/>
                </a:moveTo>
                <a:lnTo>
                  <a:pt x="7287684" y="0"/>
                </a:lnTo>
                <a:lnTo>
                  <a:pt x="7287684" y="814388"/>
                </a:lnTo>
                <a:lnTo>
                  <a:pt x="7287684" y="3694372"/>
                </a:lnTo>
                <a:lnTo>
                  <a:pt x="471411" y="3694372"/>
                </a:lnTo>
                <a:lnTo>
                  <a:pt x="470992" y="3686621"/>
                </a:lnTo>
                <a:cubicBezTo>
                  <a:pt x="458999" y="3642419"/>
                  <a:pt x="427907" y="3602236"/>
                  <a:pt x="376383" y="3554015"/>
                </a:cubicBezTo>
                <a:cubicBezTo>
                  <a:pt x="315976" y="3500438"/>
                  <a:pt x="255568" y="3454003"/>
                  <a:pt x="170288" y="3407569"/>
                </a:cubicBezTo>
                <a:cubicBezTo>
                  <a:pt x="365723" y="3382565"/>
                  <a:pt x="163181" y="3296841"/>
                  <a:pt x="230695" y="3243263"/>
                </a:cubicBezTo>
                <a:cubicBezTo>
                  <a:pt x="369276" y="3221831"/>
                  <a:pt x="479431" y="3393282"/>
                  <a:pt x="667759" y="3343275"/>
                </a:cubicBezTo>
                <a:cubicBezTo>
                  <a:pt x="440344" y="3196828"/>
                  <a:pt x="184501" y="3150393"/>
                  <a:pt x="17493" y="2953940"/>
                </a:cubicBezTo>
                <a:cubicBezTo>
                  <a:pt x="56580" y="2911078"/>
                  <a:pt x="95667" y="2953940"/>
                  <a:pt x="127647" y="2936081"/>
                </a:cubicBezTo>
                <a:cubicBezTo>
                  <a:pt x="127647" y="2925365"/>
                  <a:pt x="500751" y="2993232"/>
                  <a:pt x="522071" y="2714625"/>
                </a:cubicBezTo>
                <a:cubicBezTo>
                  <a:pt x="529178" y="2714625"/>
                  <a:pt x="536285" y="2714625"/>
                  <a:pt x="543391" y="2703909"/>
                </a:cubicBezTo>
                <a:cubicBezTo>
                  <a:pt x="582478" y="2664619"/>
                  <a:pt x="546945" y="2571750"/>
                  <a:pt x="610905" y="2564606"/>
                </a:cubicBezTo>
                <a:cubicBezTo>
                  <a:pt x="681973" y="2557462"/>
                  <a:pt x="749487" y="2525315"/>
                  <a:pt x="824107" y="2543175"/>
                </a:cubicBezTo>
                <a:cubicBezTo>
                  <a:pt x="880961" y="2557462"/>
                  <a:pt x="941368" y="2575322"/>
                  <a:pt x="1001776" y="2575322"/>
                </a:cubicBezTo>
                <a:cubicBezTo>
                  <a:pt x="1065736" y="2575322"/>
                  <a:pt x="1154570" y="2696766"/>
                  <a:pt x="1193658" y="2536031"/>
                </a:cubicBezTo>
                <a:cubicBezTo>
                  <a:pt x="1193658" y="2528888"/>
                  <a:pt x="1303812" y="2546747"/>
                  <a:pt x="1364219" y="2553891"/>
                </a:cubicBezTo>
                <a:cubicBezTo>
                  <a:pt x="1413966" y="2561035"/>
                  <a:pt x="1474374" y="2593181"/>
                  <a:pt x="1509907" y="2528888"/>
                </a:cubicBezTo>
                <a:cubicBezTo>
                  <a:pt x="1527674" y="2489596"/>
                  <a:pt x="1442393" y="2418159"/>
                  <a:pt x="1367772" y="2411015"/>
                </a:cubicBezTo>
                <a:cubicBezTo>
                  <a:pt x="1300259" y="2403872"/>
                  <a:pt x="1232745" y="2396728"/>
                  <a:pt x="1168784" y="2411015"/>
                </a:cubicBezTo>
                <a:cubicBezTo>
                  <a:pt x="1090610" y="2428875"/>
                  <a:pt x="1047969" y="2400300"/>
                  <a:pt x="1026649" y="2336007"/>
                </a:cubicBezTo>
                <a:cubicBezTo>
                  <a:pt x="1001776" y="2268141"/>
                  <a:pt x="955582" y="2232422"/>
                  <a:pt x="891621" y="2200275"/>
                </a:cubicBezTo>
                <a:cubicBezTo>
                  <a:pt x="735273" y="2121694"/>
                  <a:pt x="586032" y="2028825"/>
                  <a:pt x="415470" y="1982390"/>
                </a:cubicBezTo>
                <a:cubicBezTo>
                  <a:pt x="383490" y="1975246"/>
                  <a:pt x="344403" y="1960959"/>
                  <a:pt x="330189" y="1900238"/>
                </a:cubicBezTo>
                <a:cubicBezTo>
                  <a:pt x="792127" y="1993106"/>
                  <a:pt x="1211424" y="2232422"/>
                  <a:pt x="1687576" y="2218135"/>
                </a:cubicBezTo>
                <a:cubicBezTo>
                  <a:pt x="1559654" y="2143125"/>
                  <a:pt x="1406860" y="2139554"/>
                  <a:pt x="1268278" y="2085975"/>
                </a:cubicBezTo>
                <a:cubicBezTo>
                  <a:pt x="1367772" y="2046685"/>
                  <a:pt x="1460160" y="2089547"/>
                  <a:pt x="1552548" y="2110978"/>
                </a:cubicBezTo>
                <a:cubicBezTo>
                  <a:pt x="1630722" y="2128837"/>
                  <a:pt x="1701789" y="2132410"/>
                  <a:pt x="1708896" y="2021681"/>
                </a:cubicBezTo>
                <a:cubicBezTo>
                  <a:pt x="1708896" y="2010965"/>
                  <a:pt x="1708896" y="2003821"/>
                  <a:pt x="1708896" y="1993106"/>
                </a:cubicBezTo>
                <a:cubicBezTo>
                  <a:pt x="1680469" y="1946672"/>
                  <a:pt x="1641382" y="1925240"/>
                  <a:pt x="1591635" y="1910953"/>
                </a:cubicBezTo>
                <a:cubicBezTo>
                  <a:pt x="1563208" y="1903809"/>
                  <a:pt x="1524121" y="1889522"/>
                  <a:pt x="1524121" y="1857375"/>
                </a:cubicBezTo>
                <a:cubicBezTo>
                  <a:pt x="1527674" y="1735931"/>
                  <a:pt x="1431733" y="1700212"/>
                  <a:pt x="1339346" y="1664493"/>
                </a:cubicBezTo>
                <a:cubicBezTo>
                  <a:pt x="1389093" y="1603772"/>
                  <a:pt x="1431733" y="1646635"/>
                  <a:pt x="1470820" y="1643062"/>
                </a:cubicBezTo>
                <a:cubicBezTo>
                  <a:pt x="1495694" y="1639491"/>
                  <a:pt x="1520567" y="1635919"/>
                  <a:pt x="1520567" y="1603772"/>
                </a:cubicBezTo>
                <a:cubicBezTo>
                  <a:pt x="1520567" y="1578769"/>
                  <a:pt x="1509907" y="1546622"/>
                  <a:pt x="1485034" y="1546622"/>
                </a:cubicBezTo>
                <a:cubicBezTo>
                  <a:pt x="1328686" y="1543050"/>
                  <a:pt x="1239851" y="1371600"/>
                  <a:pt x="1076396" y="1371600"/>
                </a:cubicBezTo>
                <a:cubicBezTo>
                  <a:pt x="976902" y="1371600"/>
                  <a:pt x="1126144" y="1275159"/>
                  <a:pt x="1044416" y="1235869"/>
                </a:cubicBezTo>
                <a:cubicBezTo>
                  <a:pt x="1026649" y="1225153"/>
                  <a:pt x="1094163" y="1210866"/>
                  <a:pt x="1122590" y="1214437"/>
                </a:cubicBezTo>
                <a:cubicBezTo>
                  <a:pt x="1151017" y="1218009"/>
                  <a:pt x="1175891" y="1243013"/>
                  <a:pt x="1211424" y="1225153"/>
                </a:cubicBezTo>
                <a:cubicBezTo>
                  <a:pt x="1229191" y="1160860"/>
                  <a:pt x="1182997" y="1135856"/>
                  <a:pt x="1140357" y="1117997"/>
                </a:cubicBezTo>
                <a:cubicBezTo>
                  <a:pt x="1047969" y="1075135"/>
                  <a:pt x="955582" y="1025129"/>
                  <a:pt x="852534" y="1010841"/>
                </a:cubicBezTo>
                <a:cubicBezTo>
                  <a:pt x="817001" y="1007269"/>
                  <a:pt x="795680" y="989409"/>
                  <a:pt x="799234" y="953690"/>
                </a:cubicBezTo>
                <a:cubicBezTo>
                  <a:pt x="806340" y="907256"/>
                  <a:pt x="841874" y="921544"/>
                  <a:pt x="870301" y="925115"/>
                </a:cubicBezTo>
                <a:cubicBezTo>
                  <a:pt x="888068" y="928688"/>
                  <a:pt x="905835" y="939403"/>
                  <a:pt x="923602" y="914400"/>
                </a:cubicBezTo>
                <a:cubicBezTo>
                  <a:pt x="611794" y="724198"/>
                  <a:pt x="409919" y="684684"/>
                  <a:pt x="132090" y="589415"/>
                </a:cubicBezTo>
                <a:lnTo>
                  <a:pt x="31922" y="552917"/>
                </a:lnTo>
                <a:lnTo>
                  <a:pt x="26859" y="541335"/>
                </a:lnTo>
                <a:cubicBezTo>
                  <a:pt x="20137" y="534929"/>
                  <a:pt x="8953" y="532232"/>
                  <a:pt x="0" y="527681"/>
                </a:cubicBezTo>
                <a:cubicBezTo>
                  <a:pt x="5969" y="516305"/>
                  <a:pt x="7617" y="502963"/>
                  <a:pt x="17905" y="493550"/>
                </a:cubicBezTo>
                <a:cubicBezTo>
                  <a:pt x="23947" y="488022"/>
                  <a:pt x="35344" y="487159"/>
                  <a:pt x="44763" y="486724"/>
                </a:cubicBezTo>
                <a:lnTo>
                  <a:pt x="165722" y="483650"/>
                </a:lnTo>
                <a:lnTo>
                  <a:pt x="193385" y="498723"/>
                </a:lnTo>
                <a:cubicBezTo>
                  <a:pt x="210263" y="511671"/>
                  <a:pt x="227142" y="525066"/>
                  <a:pt x="315976" y="535781"/>
                </a:cubicBezTo>
                <a:cubicBezTo>
                  <a:pt x="401257" y="546497"/>
                  <a:pt x="479431" y="582216"/>
                  <a:pt x="575372" y="525066"/>
                </a:cubicBezTo>
                <a:cubicBezTo>
                  <a:pt x="639332" y="485775"/>
                  <a:pt x="742380" y="528637"/>
                  <a:pt x="820554" y="560785"/>
                </a:cubicBezTo>
                <a:cubicBezTo>
                  <a:pt x="884515" y="589360"/>
                  <a:pt x="948475" y="596503"/>
                  <a:pt x="1033756" y="560785"/>
                </a:cubicBezTo>
                <a:cubicBezTo>
                  <a:pt x="955582" y="539354"/>
                  <a:pt x="895175" y="521494"/>
                  <a:pt x="834767" y="507206"/>
                </a:cubicBezTo>
                <a:cubicBezTo>
                  <a:pt x="785020" y="496491"/>
                  <a:pt x="756593" y="471488"/>
                  <a:pt x="760147" y="417909"/>
                </a:cubicBezTo>
                <a:cubicBezTo>
                  <a:pt x="760147" y="389334"/>
                  <a:pt x="749487" y="350044"/>
                  <a:pt x="785020" y="335757"/>
                </a:cubicBezTo>
                <a:cubicBezTo>
                  <a:pt x="813447" y="321469"/>
                  <a:pt x="852534" y="335757"/>
                  <a:pt x="866748" y="360759"/>
                </a:cubicBezTo>
                <a:cubicBezTo>
                  <a:pt x="884515" y="407194"/>
                  <a:pt x="902281" y="450056"/>
                  <a:pt x="962689" y="453629"/>
                </a:cubicBezTo>
                <a:cubicBezTo>
                  <a:pt x="1044416" y="460771"/>
                  <a:pt x="998222" y="432197"/>
                  <a:pt x="984009" y="396478"/>
                </a:cubicBezTo>
                <a:cubicBezTo>
                  <a:pt x="969795" y="357188"/>
                  <a:pt x="1012436" y="346472"/>
                  <a:pt x="1040863" y="353615"/>
                </a:cubicBezTo>
                <a:cubicBezTo>
                  <a:pt x="1147464" y="385763"/>
                  <a:pt x="1257618" y="328613"/>
                  <a:pt x="1367772" y="375047"/>
                </a:cubicBezTo>
                <a:cubicBezTo>
                  <a:pt x="1339346" y="260747"/>
                  <a:pt x="1278938" y="210741"/>
                  <a:pt x="1151017" y="192881"/>
                </a:cubicBezTo>
                <a:cubicBezTo>
                  <a:pt x="1104823" y="189310"/>
                  <a:pt x="1055076" y="196453"/>
                  <a:pt x="1012436" y="164306"/>
                </a:cubicBezTo>
                <a:cubicBezTo>
                  <a:pt x="987562" y="146447"/>
                  <a:pt x="962689" y="125016"/>
                  <a:pt x="980456" y="89297"/>
                </a:cubicBezTo>
                <a:cubicBezTo>
                  <a:pt x="991116" y="64294"/>
                  <a:pt x="1019542" y="64294"/>
                  <a:pt x="1044416" y="71437"/>
                </a:cubicBezTo>
                <a:cubicBezTo>
                  <a:pt x="1147464" y="110728"/>
                  <a:pt x="1257618" y="121444"/>
                  <a:pt x="1364219" y="135731"/>
                </a:cubicBezTo>
                <a:cubicBezTo>
                  <a:pt x="1381986" y="139303"/>
                  <a:pt x="1399753" y="146447"/>
                  <a:pt x="1417520" y="110728"/>
                </a:cubicBezTo>
                <a:cubicBezTo>
                  <a:pt x="1293152" y="78581"/>
                  <a:pt x="1172337" y="35719"/>
                  <a:pt x="1047969" y="0"/>
                </a:cubicBezTo>
                <a:close/>
              </a:path>
            </a:pathLst>
          </a:custGeom>
          <a:noFill/>
          <a:extLst>
            <a:ext uri="{909E8E84-426E-40DD-AFC4-6F175D3DCCD1}">
              <a14:hiddenFill xmlns:a14="http://schemas.microsoft.com/office/drawing/2010/main">
                <a:solidFill>
                  <a:srgbClr val="FFFFFF"/>
                </a:solidFill>
              </a14:hiddenFill>
            </a:ext>
          </a:extLst>
        </p:spPr>
      </p:pic>
      <p:pic>
        <p:nvPicPr>
          <p:cNvPr id="1028" name="Picture 4" descr="South Cumbria Pupil Referral Unit » Well Being">
            <a:extLst>
              <a:ext uri="{FF2B5EF4-FFF2-40B4-BE49-F238E27FC236}">
                <a16:creationId xmlns:a16="http://schemas.microsoft.com/office/drawing/2014/main" id="{68BD18D7-57AB-4C57-8268-9EC5D6CEA4C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9685" b="8028"/>
          <a:stretch/>
        </p:blipFill>
        <p:spPr bwMode="auto">
          <a:xfrm>
            <a:off x="4726728" y="3802961"/>
            <a:ext cx="7472381" cy="3055043"/>
          </a:xfrm>
          <a:custGeom>
            <a:avLst/>
            <a:gdLst/>
            <a:ahLst/>
            <a:cxnLst/>
            <a:rect l="l" t="t" r="r" b="b"/>
            <a:pathLst>
              <a:path w="7472381" h="3055043">
                <a:moveTo>
                  <a:pt x="638975" y="0"/>
                </a:moveTo>
                <a:lnTo>
                  <a:pt x="7472381" y="0"/>
                </a:lnTo>
                <a:lnTo>
                  <a:pt x="7472381" y="2579984"/>
                </a:lnTo>
                <a:lnTo>
                  <a:pt x="7472381" y="3055043"/>
                </a:lnTo>
                <a:lnTo>
                  <a:pt x="6992676" y="3055043"/>
                </a:lnTo>
                <a:lnTo>
                  <a:pt x="1946893" y="3055043"/>
                </a:lnTo>
                <a:cubicBezTo>
                  <a:pt x="1801205" y="2983605"/>
                  <a:pt x="1662624" y="2897880"/>
                  <a:pt x="1506276" y="2855018"/>
                </a:cubicBezTo>
                <a:cubicBezTo>
                  <a:pt x="1399675" y="2826443"/>
                  <a:pt x="1296627" y="2776437"/>
                  <a:pt x="1314394" y="2626417"/>
                </a:cubicBezTo>
                <a:cubicBezTo>
                  <a:pt x="1317947" y="2583555"/>
                  <a:pt x="1289520" y="2551409"/>
                  <a:pt x="1246880" y="2562124"/>
                </a:cubicBezTo>
                <a:cubicBezTo>
                  <a:pt x="1165153" y="2583555"/>
                  <a:pt x="1126065" y="2522833"/>
                  <a:pt x="1079872" y="2476399"/>
                </a:cubicBezTo>
                <a:cubicBezTo>
                  <a:pt x="998144" y="2394247"/>
                  <a:pt x="919970" y="2308520"/>
                  <a:pt x="788495" y="2294233"/>
                </a:cubicBezTo>
                <a:cubicBezTo>
                  <a:pt x="813369" y="2229939"/>
                  <a:pt x="856009" y="2237083"/>
                  <a:pt x="895097" y="2251371"/>
                </a:cubicBezTo>
                <a:cubicBezTo>
                  <a:pt x="998144" y="2287090"/>
                  <a:pt x="1101192" y="2326380"/>
                  <a:pt x="1204239" y="2362099"/>
                </a:cubicBezTo>
                <a:cubicBezTo>
                  <a:pt x="1271754" y="2383530"/>
                  <a:pt x="1339267" y="2415677"/>
                  <a:pt x="1428102" y="2390674"/>
                </a:cubicBezTo>
                <a:cubicBezTo>
                  <a:pt x="1349928" y="2262087"/>
                  <a:pt x="1218453" y="2237083"/>
                  <a:pt x="1111852" y="2197793"/>
                </a:cubicBezTo>
                <a:cubicBezTo>
                  <a:pt x="980377" y="2147787"/>
                  <a:pt x="902203" y="2054918"/>
                  <a:pt x="806262" y="1947762"/>
                </a:cubicBezTo>
                <a:cubicBezTo>
                  <a:pt x="902203" y="1919187"/>
                  <a:pt x="962610" y="1997768"/>
                  <a:pt x="1040785" y="1994196"/>
                </a:cubicBezTo>
                <a:cubicBezTo>
                  <a:pt x="1044338" y="1983480"/>
                  <a:pt x="1051445" y="1962049"/>
                  <a:pt x="1051445" y="1962049"/>
                </a:cubicBezTo>
                <a:cubicBezTo>
                  <a:pt x="923523" y="1904899"/>
                  <a:pt x="866670" y="1797743"/>
                  <a:pt x="845349" y="1665583"/>
                </a:cubicBezTo>
                <a:cubicBezTo>
                  <a:pt x="838243" y="1597718"/>
                  <a:pt x="792049" y="1576287"/>
                  <a:pt x="745855" y="1544140"/>
                </a:cubicBezTo>
                <a:cubicBezTo>
                  <a:pt x="589507" y="1433411"/>
                  <a:pt x="422499" y="1333399"/>
                  <a:pt x="291024" y="1183381"/>
                </a:cubicBezTo>
                <a:cubicBezTo>
                  <a:pt x="443819" y="1201239"/>
                  <a:pt x="564633" y="1301252"/>
                  <a:pt x="724535" y="1344115"/>
                </a:cubicBezTo>
                <a:cubicBezTo>
                  <a:pt x="596614" y="1179808"/>
                  <a:pt x="429605" y="1094083"/>
                  <a:pt x="276811" y="994071"/>
                </a:cubicBezTo>
                <a:cubicBezTo>
                  <a:pt x="205743" y="947637"/>
                  <a:pt x="141783" y="890486"/>
                  <a:pt x="60055" y="865484"/>
                </a:cubicBezTo>
                <a:cubicBezTo>
                  <a:pt x="31628" y="858340"/>
                  <a:pt x="-18119" y="840481"/>
                  <a:pt x="6755" y="790474"/>
                </a:cubicBezTo>
                <a:cubicBezTo>
                  <a:pt x="28075" y="747612"/>
                  <a:pt x="67162" y="761900"/>
                  <a:pt x="102696" y="772614"/>
                </a:cubicBezTo>
                <a:cubicBezTo>
                  <a:pt x="187976" y="801190"/>
                  <a:pt x="280364" y="801190"/>
                  <a:pt x="397625" y="801190"/>
                </a:cubicBezTo>
                <a:cubicBezTo>
                  <a:pt x="298131" y="665458"/>
                  <a:pt x="116909" y="708321"/>
                  <a:pt x="31628" y="565446"/>
                </a:cubicBezTo>
                <a:cubicBezTo>
                  <a:pt x="138229" y="540444"/>
                  <a:pt x="219957" y="590450"/>
                  <a:pt x="305237" y="601165"/>
                </a:cubicBezTo>
                <a:cubicBezTo>
                  <a:pt x="383412" y="611881"/>
                  <a:pt x="401178" y="586877"/>
                  <a:pt x="383412" y="508296"/>
                </a:cubicBezTo>
                <a:cubicBezTo>
                  <a:pt x="354985" y="386853"/>
                  <a:pt x="397625" y="326130"/>
                  <a:pt x="511333" y="358278"/>
                </a:cubicBezTo>
                <a:cubicBezTo>
                  <a:pt x="617934" y="390424"/>
                  <a:pt x="628594" y="343990"/>
                  <a:pt x="600167" y="276124"/>
                </a:cubicBezTo>
                <a:cubicBezTo>
                  <a:pt x="557527" y="176112"/>
                  <a:pt x="603720" y="97531"/>
                  <a:pt x="635701" y="11805"/>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752977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34018B0A100514486AC4B94BBC21F37" ma:contentTypeVersion="4" ma:contentTypeDescription="Create a new document." ma:contentTypeScope="" ma:versionID="f076262e0675c467a2634081609d9c18">
  <xsd:schema xmlns:xsd="http://www.w3.org/2001/XMLSchema" xmlns:xs="http://www.w3.org/2001/XMLSchema" xmlns:p="http://schemas.microsoft.com/office/2006/metadata/properties" xmlns:ns2="46644060-4efd-412f-8e83-8dd474987128" targetNamespace="http://schemas.microsoft.com/office/2006/metadata/properties" ma:root="true" ma:fieldsID="a3d855259e610ccdace9668a70882234" ns2:_="">
    <xsd:import namespace="46644060-4efd-412f-8e83-8dd47498712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644060-4efd-412f-8e83-8dd4749871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0E5E410-16DB-423C-BD45-35979E42EC56}">
  <ds:schemaRefs>
    <ds:schemaRef ds:uri="http://schemas.microsoft.com/sharepoint/v3/contenttype/forms"/>
  </ds:schemaRefs>
</ds:datastoreItem>
</file>

<file path=customXml/itemProps2.xml><?xml version="1.0" encoding="utf-8"?>
<ds:datastoreItem xmlns:ds="http://schemas.openxmlformats.org/officeDocument/2006/customXml" ds:itemID="{93D38CFA-C235-4232-9B03-EA7DB54F2571}">
  <ds:schemaRefs>
    <ds:schemaRef ds:uri="46644060-4efd-412f-8e83-8dd47498712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5D440BB-E5FC-48CA-9E95-CCF7E4C20556}">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E Safety January 2022 – digital leaders</vt:lpstr>
      <vt:lpstr>PowerPoint Presentation</vt:lpstr>
      <vt:lpstr>In our lessons, we will be looking at some of the problems with being online.  Getting addicted Finding it hard to come off games. Being unkind to one another Not doing enough things which are good for us. </vt:lpstr>
      <vt:lpstr> We will also be looking at some simple tips:  Getting enough sleep time  Devices off before bed No screens in room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E-Safety Warm Up Autumn 2 – Managing information online. Lesson 2.</dc:title>
  <dc:creator>charlottehahnel@me.com</dc:creator>
  <cp:revision>9</cp:revision>
  <dcterms:created xsi:type="dcterms:W3CDTF">2021-11-05T11:42:16Z</dcterms:created>
  <dcterms:modified xsi:type="dcterms:W3CDTF">2022-01-04T10:13:57Z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0x010100334018B0A100514486AC4B94BBC21F37</vt:lpwstr>
  </property>
</Properties>
</file>